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4640"/>
  </p:normalViewPr>
  <p:slideViewPr>
    <p:cSldViewPr snapToGrid="0" snapToObjects="1">
      <p:cViewPr varScale="1">
        <p:scale>
          <a:sx n="61" d="100"/>
          <a:sy n="61" d="100"/>
        </p:scale>
        <p:origin x="93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94" name="“Type a quote here.”"/>
          <p:cNvSpPr txBox="1">
            <a:spLocks noGrp="1"/>
          </p:cNvSpPr>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Image"/>
          <p:cNvSpPr>
            <a:spLocks noGrp="1"/>
          </p:cNvSpPr>
          <p:nvPr>
            <p:ph type="pic" sz="half" idx="13"/>
          </p:nvPr>
        </p:nvSpPr>
        <p:spPr>
          <a:xfrm>
            <a:off x="6705600" y="679450"/>
            <a:ext cx="5994400" cy="8394700"/>
          </a:xfrm>
          <a:prstGeom prst="rect">
            <a:avLst/>
          </a:prstGeom>
        </p:spPr>
        <p:txBody>
          <a:bodyPr lIns="91439" tIns="45719" rIns="91439" bIns="45719" anchor="t">
            <a:noAutofit/>
          </a:bodyPr>
          <a:lstStyle/>
          <a:p>
            <a:endParaRPr/>
          </a:p>
        </p:txBody>
      </p:sp>
      <p:sp>
        <p:nvSpPr>
          <p:cNvPr id="118" name="Title Text"/>
          <p:cNvSpPr txBox="1">
            <a:spLocks noGrp="1"/>
          </p:cNvSpPr>
          <p:nvPr>
            <p:ph type="title"/>
          </p:nvPr>
        </p:nvSpPr>
        <p:spPr>
          <a:xfrm>
            <a:off x="355600" y="1384300"/>
            <a:ext cx="5892800" cy="3505200"/>
          </a:xfrm>
          <a:prstGeom prst="rect">
            <a:avLst/>
          </a:prstGeom>
        </p:spPr>
        <p:txBody>
          <a:bodyPr anchor="b">
            <a:noAutofit/>
          </a:bodyPr>
          <a:lstStyle>
            <a:lvl1pPr>
              <a:defRPr sz="7200" cap="all">
                <a:solidFill>
                  <a:srgbClr val="535353"/>
                </a:solidFill>
                <a:latin typeface="Gill Sans Light"/>
                <a:ea typeface="Gill Sans Light"/>
                <a:cs typeface="Gill Sans Light"/>
                <a:sym typeface="Gill Sans Light"/>
              </a:defRPr>
            </a:lvl1pPr>
          </a:lstStyle>
          <a:p>
            <a:r>
              <a:t>Title Text</a:t>
            </a:r>
          </a:p>
        </p:txBody>
      </p:sp>
      <p:sp>
        <p:nvSpPr>
          <p:cNvPr id="119" name="Body Level One…"/>
          <p:cNvSpPr txBox="1">
            <a:spLocks noGrp="1"/>
          </p:cNvSpPr>
          <p:nvPr>
            <p:ph type="body" sz="quarter" idx="1"/>
          </p:nvPr>
        </p:nvSpPr>
        <p:spPr>
          <a:xfrm>
            <a:off x="355600" y="4876800"/>
            <a:ext cx="5892800" cy="1295400"/>
          </a:xfrm>
          <a:prstGeom prst="rect">
            <a:avLst/>
          </a:prstGeom>
        </p:spPr>
        <p:txBody>
          <a:bodyPr anchor="t">
            <a:noAutofit/>
          </a:bodyPr>
          <a:lstStyle>
            <a:lvl1pPr marL="0" indent="0" algn="ctr">
              <a:spcBef>
                <a:spcPts val="0"/>
              </a:spcBef>
              <a:buClr>
                <a:srgbClr val="535353"/>
              </a:buClr>
              <a:buSzTx/>
              <a:buNone/>
              <a:defRPr sz="3800">
                <a:solidFill>
                  <a:srgbClr val="525252"/>
                </a:solidFill>
                <a:latin typeface="Gill Sans Light"/>
                <a:ea typeface="Gill Sans Light"/>
                <a:cs typeface="Gill Sans Light"/>
                <a:sym typeface="Gill Sans Light"/>
              </a:defRPr>
            </a:lvl1pPr>
            <a:lvl2pPr marL="0" indent="0" algn="ctr">
              <a:spcBef>
                <a:spcPts val="0"/>
              </a:spcBef>
              <a:buClr>
                <a:srgbClr val="535353"/>
              </a:buClr>
              <a:buSzTx/>
              <a:buNone/>
              <a:defRPr sz="3800">
                <a:solidFill>
                  <a:srgbClr val="525252"/>
                </a:solidFill>
                <a:latin typeface="Gill Sans Light"/>
                <a:ea typeface="Gill Sans Light"/>
                <a:cs typeface="Gill Sans Light"/>
                <a:sym typeface="Gill Sans Light"/>
              </a:defRPr>
            </a:lvl2pPr>
            <a:lvl3pPr marL="0" indent="0" algn="ctr">
              <a:spcBef>
                <a:spcPts val="0"/>
              </a:spcBef>
              <a:buClr>
                <a:srgbClr val="535353"/>
              </a:buClr>
              <a:buSzTx/>
              <a:buNone/>
              <a:defRPr sz="3800">
                <a:solidFill>
                  <a:srgbClr val="525252"/>
                </a:solidFill>
                <a:latin typeface="Gill Sans Light"/>
                <a:ea typeface="Gill Sans Light"/>
                <a:cs typeface="Gill Sans Light"/>
                <a:sym typeface="Gill Sans Light"/>
              </a:defRPr>
            </a:lvl3pPr>
            <a:lvl4pPr marL="0" indent="0" algn="ctr">
              <a:spcBef>
                <a:spcPts val="0"/>
              </a:spcBef>
              <a:buClr>
                <a:srgbClr val="535353"/>
              </a:buClr>
              <a:buSzTx/>
              <a:buNone/>
              <a:defRPr sz="3800">
                <a:solidFill>
                  <a:srgbClr val="525252"/>
                </a:solidFill>
                <a:latin typeface="Gill Sans Light"/>
                <a:ea typeface="Gill Sans Light"/>
                <a:cs typeface="Gill Sans Light"/>
                <a:sym typeface="Gill Sans Light"/>
              </a:defRPr>
            </a:lvl4pPr>
            <a:lvl5pPr marL="0" indent="0" algn="ctr">
              <a:spcBef>
                <a:spcPts val="0"/>
              </a:spcBef>
              <a:buClr>
                <a:srgbClr val="535353"/>
              </a:buClr>
              <a:buSzTx/>
              <a:buNone/>
              <a:defRPr sz="3800">
                <a:solidFill>
                  <a:srgbClr val="525252"/>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6324600" y="9271000"/>
            <a:ext cx="342900" cy="355600"/>
          </a:xfrm>
          <a:prstGeom prst="rect">
            <a:avLst/>
          </a:prstGeom>
        </p:spPr>
        <p:txBody>
          <a:bodyPr anchor="b"/>
          <a:lstStyle>
            <a:lvl1pPr>
              <a:defRPr sz="1800">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Image"/>
          <p:cNvSpPr>
            <a:spLocks noGrp="1"/>
          </p:cNvSpPr>
          <p:nvPr>
            <p:ph type="pic" sz="half" idx="13"/>
          </p:nvPr>
        </p:nvSpPr>
        <p:spPr>
          <a:xfrm>
            <a:off x="6705600" y="679450"/>
            <a:ext cx="5994400" cy="8394700"/>
          </a:xfrm>
          <a:prstGeom prst="rect">
            <a:avLst/>
          </a:prstGeom>
        </p:spPr>
        <p:txBody>
          <a:bodyPr lIns="91439" tIns="45719" rIns="91439" bIns="45719" anchor="t">
            <a:noAutofit/>
          </a:bodyPr>
          <a:lstStyle/>
          <a:p>
            <a:endParaRPr/>
          </a:p>
        </p:txBody>
      </p:sp>
      <p:sp>
        <p:nvSpPr>
          <p:cNvPr id="128" name="Title Text"/>
          <p:cNvSpPr txBox="1">
            <a:spLocks noGrp="1"/>
          </p:cNvSpPr>
          <p:nvPr>
            <p:ph type="title"/>
          </p:nvPr>
        </p:nvSpPr>
        <p:spPr>
          <a:xfrm>
            <a:off x="355600" y="1384300"/>
            <a:ext cx="5892800" cy="3505200"/>
          </a:xfrm>
          <a:prstGeom prst="rect">
            <a:avLst/>
          </a:prstGeom>
        </p:spPr>
        <p:txBody>
          <a:bodyPr anchor="b">
            <a:noAutofit/>
          </a:bodyPr>
          <a:lstStyle>
            <a:lvl1pPr>
              <a:defRPr sz="7200" cap="all">
                <a:solidFill>
                  <a:srgbClr val="535353"/>
                </a:solidFill>
                <a:latin typeface="Calligritype 11"/>
                <a:ea typeface="Calligritype 11"/>
                <a:cs typeface="Calligritype 11"/>
                <a:sym typeface="Calligritype 11"/>
              </a:defRPr>
            </a:lvl1pPr>
          </a:lstStyle>
          <a:p>
            <a:r>
              <a:t>Title Text</a:t>
            </a:r>
          </a:p>
        </p:txBody>
      </p:sp>
      <p:sp>
        <p:nvSpPr>
          <p:cNvPr id="129" name="Body Level One…"/>
          <p:cNvSpPr txBox="1">
            <a:spLocks noGrp="1"/>
          </p:cNvSpPr>
          <p:nvPr>
            <p:ph type="body" sz="quarter" idx="1"/>
          </p:nvPr>
        </p:nvSpPr>
        <p:spPr>
          <a:xfrm>
            <a:off x="355600" y="4876800"/>
            <a:ext cx="5892800" cy="1295400"/>
          </a:xfrm>
          <a:prstGeom prst="rect">
            <a:avLst/>
          </a:prstGeom>
        </p:spPr>
        <p:txBody>
          <a:bodyPr anchor="t">
            <a:noAutofit/>
          </a:bodyPr>
          <a:lstStyle>
            <a:lvl1pPr marL="0" indent="0" algn="ctr">
              <a:spcBef>
                <a:spcPts val="0"/>
              </a:spcBef>
              <a:buClr>
                <a:srgbClr val="535353"/>
              </a:buClr>
              <a:buSzTx/>
              <a:buNone/>
              <a:defRPr sz="3800">
                <a:solidFill>
                  <a:srgbClr val="525252"/>
                </a:solidFill>
                <a:latin typeface="Calligritype 11"/>
                <a:ea typeface="Calligritype 11"/>
                <a:cs typeface="Calligritype 11"/>
                <a:sym typeface="Calligritype 11"/>
              </a:defRPr>
            </a:lvl1pPr>
            <a:lvl2pPr marL="0" indent="0" algn="ctr">
              <a:spcBef>
                <a:spcPts val="0"/>
              </a:spcBef>
              <a:buClr>
                <a:srgbClr val="535353"/>
              </a:buClr>
              <a:buSzTx/>
              <a:buNone/>
              <a:defRPr sz="3800">
                <a:solidFill>
                  <a:srgbClr val="525252"/>
                </a:solidFill>
                <a:latin typeface="Calligritype 11"/>
                <a:ea typeface="Calligritype 11"/>
                <a:cs typeface="Calligritype 11"/>
                <a:sym typeface="Calligritype 11"/>
              </a:defRPr>
            </a:lvl2pPr>
            <a:lvl3pPr marL="0" indent="0" algn="ctr">
              <a:spcBef>
                <a:spcPts val="0"/>
              </a:spcBef>
              <a:buClr>
                <a:srgbClr val="535353"/>
              </a:buClr>
              <a:buSzTx/>
              <a:buNone/>
              <a:defRPr sz="3800">
                <a:solidFill>
                  <a:srgbClr val="525252"/>
                </a:solidFill>
                <a:latin typeface="Calligritype 11"/>
                <a:ea typeface="Calligritype 11"/>
                <a:cs typeface="Calligritype 11"/>
                <a:sym typeface="Calligritype 11"/>
              </a:defRPr>
            </a:lvl3pPr>
            <a:lvl4pPr marL="0" indent="0" algn="ctr">
              <a:spcBef>
                <a:spcPts val="0"/>
              </a:spcBef>
              <a:buClr>
                <a:srgbClr val="535353"/>
              </a:buClr>
              <a:buSzTx/>
              <a:buNone/>
              <a:defRPr sz="3800">
                <a:solidFill>
                  <a:srgbClr val="525252"/>
                </a:solidFill>
                <a:latin typeface="Calligritype 11"/>
                <a:ea typeface="Calligritype 11"/>
                <a:cs typeface="Calligritype 11"/>
                <a:sym typeface="Calligritype 11"/>
              </a:defRPr>
            </a:lvl4pPr>
            <a:lvl5pPr marL="0" indent="0" algn="ctr">
              <a:spcBef>
                <a:spcPts val="0"/>
              </a:spcBef>
              <a:buClr>
                <a:srgbClr val="535353"/>
              </a:buClr>
              <a:buSzTx/>
              <a:buNone/>
              <a:defRPr sz="3800">
                <a:solidFill>
                  <a:srgbClr val="525252"/>
                </a:solidFill>
                <a:latin typeface="Calligritype 11"/>
                <a:ea typeface="Calligritype 11"/>
                <a:cs typeface="Calligritype 11"/>
                <a:sym typeface="Calligritype 11"/>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6324600" y="9258300"/>
            <a:ext cx="342900" cy="368301"/>
          </a:xfrm>
          <a:prstGeom prst="rect">
            <a:avLst/>
          </a:prstGeom>
        </p:spPr>
        <p:txBody>
          <a:bodyPr anchor="b"/>
          <a:lstStyle>
            <a:lvl1pPr>
              <a:defRPr sz="1800">
                <a:solidFill>
                  <a:srgbClr val="F0D6AC"/>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73100"/>
            <a:ext cx="9758016"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8919"/>
            <a:ext cx="5334001" cy="82169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t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t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t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t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t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t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t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t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tif"/><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 descr="Image"/>
          <p:cNvPicPr>
            <a:picLocks/>
          </p:cNvPicPr>
          <p:nvPr/>
        </p:nvPicPr>
        <p:blipFill>
          <a:blip r:embed="rId2">
            <a:extLst/>
          </a:blip>
          <a:stretch>
            <a:fillRect/>
          </a:stretch>
        </p:blipFill>
        <p:spPr>
          <a:xfrm>
            <a:off x="2111644" y="2127223"/>
            <a:ext cx="8781512" cy="6011252"/>
          </a:xfrm>
          <a:prstGeom prst="rect">
            <a:avLst/>
          </a:prstGeom>
          <a:effectLst>
            <a:reflection stA="82330" endPos="40000" dir="5400000" sy="-100000" algn="bl" rotWithShape="0"/>
          </a:effectLst>
        </p:spPr>
      </p:pic>
      <p:sp>
        <p:nvSpPr>
          <p:cNvPr id="140" name="GOD’S STORY…"/>
          <p:cNvSpPr txBox="1">
            <a:spLocks noGrp="1"/>
          </p:cNvSpPr>
          <p:nvPr>
            <p:ph type="title"/>
          </p:nvPr>
        </p:nvSpPr>
        <p:spPr>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141" name="Introduction"/>
          <p:cNvSpPr txBox="1"/>
          <p:nvPr/>
        </p:nvSpPr>
        <p:spPr>
          <a:xfrm>
            <a:off x="2482515" y="8267558"/>
            <a:ext cx="8039770" cy="944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E55E"/>
                </a:solidFill>
              </a:defRPr>
            </a:lvl1pPr>
          </a:lstStyle>
          <a:p>
            <a:r>
              <a:t>Introduction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he Heavenly Host”"/>
          <p:cNvSpPr txBox="1">
            <a:spLocks noGrp="1"/>
          </p:cNvSpPr>
          <p:nvPr>
            <p:ph type="title"/>
          </p:nvPr>
        </p:nvSpPr>
        <p:spPr>
          <a:prstGeom prst="rect">
            <a:avLst/>
          </a:prstGeom>
        </p:spPr>
        <p:txBody>
          <a:bodyPr/>
          <a:lstStyle/>
          <a:p>
            <a:r>
              <a:t>“The Heavenly Host”</a:t>
            </a:r>
          </a:p>
        </p:txBody>
      </p:sp>
      <p:sp>
        <p:nvSpPr>
          <p:cNvPr id="171" name="The sentence is by the decree of the watchers,…"/>
          <p:cNvSpPr txBox="1">
            <a:spLocks noGrp="1"/>
          </p:cNvSpPr>
          <p:nvPr>
            <p:ph type="body" sz="half" idx="1"/>
          </p:nvPr>
        </p:nvSpPr>
        <p:spPr>
          <a:xfrm>
            <a:off x="6472766" y="1998133"/>
            <a:ext cx="5602884" cy="7010401"/>
          </a:xfrm>
          <a:prstGeom prst="rect">
            <a:avLst/>
          </a:prstGeom>
        </p:spPr>
        <p:txBody>
          <a:bodyPr/>
          <a:lstStyle/>
          <a:p>
            <a:pPr marL="0" indent="0" defTabSz="344677">
              <a:spcBef>
                <a:spcPts val="200"/>
              </a:spcBef>
              <a:buSzTx/>
              <a:buNone/>
              <a:defRPr sz="1887"/>
            </a:pPr>
            <a:endParaRPr/>
          </a:p>
          <a:p>
            <a:pPr marL="0" indent="0" algn="ctr" defTabSz="344677">
              <a:spcBef>
                <a:spcPts val="200"/>
              </a:spcBef>
              <a:buSzTx/>
              <a:buNone/>
              <a:defRPr sz="1887"/>
            </a:pPr>
            <a:r>
              <a:t>The sentence is by the decree of the </a:t>
            </a:r>
            <a:r>
              <a:rPr>
                <a:solidFill>
                  <a:schemeClr val="accent4">
                    <a:hueOff val="468000"/>
                    <a:satOff val="-4761"/>
                    <a:lumOff val="10196"/>
                  </a:schemeClr>
                </a:solidFill>
              </a:rPr>
              <a:t>watchers</a:t>
            </a:r>
            <a:r>
              <a:t>, </a:t>
            </a:r>
          </a:p>
          <a:p>
            <a:pPr marL="0" indent="0" algn="ctr" defTabSz="344677">
              <a:spcBef>
                <a:spcPts val="200"/>
              </a:spcBef>
              <a:buSzTx/>
              <a:buNone/>
              <a:defRPr sz="1887"/>
            </a:pPr>
            <a:r>
              <a:t>and the decision by the command of the </a:t>
            </a:r>
            <a:r>
              <a:rPr>
                <a:solidFill>
                  <a:schemeClr val="accent4">
                    <a:hueOff val="468000"/>
                    <a:satOff val="-4761"/>
                    <a:lumOff val="10196"/>
                  </a:schemeClr>
                </a:solidFill>
              </a:rPr>
              <a:t>holy ones</a:t>
            </a:r>
            <a:r>
              <a:t>. </a:t>
            </a:r>
          </a:p>
          <a:p>
            <a:pPr marL="0" indent="0" algn="ctr" defTabSz="344677">
              <a:spcBef>
                <a:spcPts val="200"/>
              </a:spcBef>
              <a:buSzTx/>
              <a:buNone/>
              <a:defRPr sz="1887"/>
            </a:pPr>
            <a:r>
              <a:t>Daniel 4:17</a:t>
            </a:r>
          </a:p>
          <a:p>
            <a:pPr marL="0" indent="0" algn="ctr" defTabSz="344677">
              <a:spcBef>
                <a:spcPts val="200"/>
              </a:spcBef>
              <a:buSzTx/>
              <a:buNone/>
              <a:defRPr sz="1887"/>
            </a:pPr>
            <a:r>
              <a:t> </a:t>
            </a:r>
          </a:p>
          <a:p>
            <a:pPr marL="0" indent="0" algn="ctr" defTabSz="344677">
              <a:spcBef>
                <a:spcPts val="200"/>
              </a:spcBef>
              <a:buSzTx/>
              <a:buNone/>
              <a:defRPr sz="1887"/>
            </a:pPr>
            <a:endParaRPr/>
          </a:p>
          <a:p>
            <a:pPr marL="0" indent="0" algn="ctr" defTabSz="344677">
              <a:spcBef>
                <a:spcPts val="200"/>
              </a:spcBef>
              <a:buSzTx/>
              <a:buNone/>
              <a:defRPr sz="1887"/>
            </a:pPr>
            <a:r>
              <a:t>‘I will ascend to heaven; </a:t>
            </a:r>
          </a:p>
          <a:p>
            <a:pPr marL="0" indent="0" algn="ctr" defTabSz="344677">
              <a:spcBef>
                <a:spcPts val="200"/>
              </a:spcBef>
              <a:buSzTx/>
              <a:buNone/>
              <a:defRPr sz="1887"/>
            </a:pPr>
            <a:r>
              <a:t>I will raise up my throne above the </a:t>
            </a:r>
            <a:r>
              <a:rPr>
                <a:solidFill>
                  <a:schemeClr val="accent4">
                    <a:hueOff val="468000"/>
                    <a:satOff val="-4761"/>
                    <a:lumOff val="10196"/>
                  </a:schemeClr>
                </a:solidFill>
              </a:rPr>
              <a:t>stars of God;</a:t>
            </a:r>
            <a:r>
              <a:t> </a:t>
            </a:r>
          </a:p>
          <a:p>
            <a:pPr marL="0" indent="0" algn="ctr" defTabSz="344677">
              <a:spcBef>
                <a:spcPts val="200"/>
              </a:spcBef>
              <a:buSzTx/>
              <a:buNone/>
              <a:defRPr sz="1887"/>
            </a:pPr>
            <a:r>
              <a:t>and I will sit on the mountain of assembly… </a:t>
            </a:r>
          </a:p>
          <a:p>
            <a:pPr marL="0" indent="0" algn="ctr" defTabSz="344677">
              <a:spcBef>
                <a:spcPts val="200"/>
              </a:spcBef>
              <a:buSzTx/>
              <a:buNone/>
              <a:defRPr sz="1887"/>
            </a:pPr>
            <a:r>
              <a:t>Isaiah 14:13</a:t>
            </a:r>
          </a:p>
          <a:p>
            <a:pPr marL="0" indent="0" algn="ctr" defTabSz="344677">
              <a:spcBef>
                <a:spcPts val="200"/>
              </a:spcBef>
              <a:buSzTx/>
              <a:buNone/>
              <a:defRPr sz="1887"/>
            </a:pPr>
            <a:endParaRPr/>
          </a:p>
          <a:p>
            <a:pPr marL="0" indent="0" algn="ctr" defTabSz="344677">
              <a:spcBef>
                <a:spcPts val="200"/>
              </a:spcBef>
              <a:buSzTx/>
              <a:buNone/>
              <a:defRPr sz="1887"/>
            </a:pPr>
            <a:endParaRPr/>
          </a:p>
          <a:p>
            <a:pPr marL="0" indent="0" algn="ctr" defTabSz="344677">
              <a:spcBef>
                <a:spcPts val="200"/>
              </a:spcBef>
              <a:buSzTx/>
              <a:buNone/>
              <a:defRPr sz="1887"/>
            </a:pPr>
            <a:r>
              <a:t>God stands in the </a:t>
            </a:r>
            <a:r>
              <a:rPr>
                <a:solidFill>
                  <a:schemeClr val="accent4">
                    <a:hueOff val="468000"/>
                    <a:satOff val="-4761"/>
                    <a:lumOff val="10196"/>
                  </a:schemeClr>
                </a:solidFill>
              </a:rPr>
              <a:t>divine assembly</a:t>
            </a:r>
            <a:r>
              <a:t>; </a:t>
            </a:r>
          </a:p>
          <a:p>
            <a:pPr marL="0" indent="0" algn="ctr" defTabSz="344677">
              <a:spcBef>
                <a:spcPts val="200"/>
              </a:spcBef>
              <a:buSzTx/>
              <a:buNone/>
              <a:defRPr sz="1887"/>
            </a:pPr>
            <a:r>
              <a:t>he administers judgment in the midst of </a:t>
            </a:r>
            <a:r>
              <a:rPr>
                <a:solidFill>
                  <a:schemeClr val="accent4">
                    <a:hueOff val="468000"/>
                    <a:satOff val="-4761"/>
                    <a:lumOff val="10196"/>
                  </a:schemeClr>
                </a:solidFill>
              </a:rPr>
              <a:t>the gods</a:t>
            </a:r>
            <a:r>
              <a:t>. </a:t>
            </a:r>
          </a:p>
          <a:p>
            <a:pPr marL="0" indent="0" algn="ctr" defTabSz="344677">
              <a:spcBef>
                <a:spcPts val="200"/>
              </a:spcBef>
              <a:buSzTx/>
              <a:buNone/>
              <a:defRPr sz="1887"/>
            </a:pPr>
            <a:r>
              <a:t>Ps 82:1</a:t>
            </a:r>
          </a:p>
          <a:p>
            <a:pPr marL="0" indent="0" algn="ctr" defTabSz="344677">
              <a:spcBef>
                <a:spcPts val="200"/>
              </a:spcBef>
              <a:buSzTx/>
              <a:buNone/>
              <a:defRPr sz="1887"/>
            </a:pPr>
            <a:endParaRPr/>
          </a:p>
          <a:p>
            <a:pPr marL="0" indent="0" algn="ctr" defTabSz="344677">
              <a:spcBef>
                <a:spcPts val="200"/>
              </a:spcBef>
              <a:buSzTx/>
              <a:buNone/>
              <a:defRPr sz="1887"/>
            </a:pPr>
            <a:endParaRPr/>
          </a:p>
          <a:p>
            <a:pPr marL="0" indent="0" algn="ctr" defTabSz="344677">
              <a:spcBef>
                <a:spcPts val="200"/>
              </a:spcBef>
              <a:buSzTx/>
              <a:buNone/>
              <a:defRPr sz="1887"/>
            </a:pPr>
            <a:r>
              <a:t>And it happened one day that the </a:t>
            </a:r>
            <a:r>
              <a:rPr>
                <a:solidFill>
                  <a:schemeClr val="accent4">
                    <a:hueOff val="468000"/>
                    <a:satOff val="-4761"/>
                    <a:lumOff val="10196"/>
                  </a:schemeClr>
                </a:solidFill>
              </a:rPr>
              <a:t>sons of God</a:t>
            </a:r>
            <a:r>
              <a:t> came to present themselves before Yahweh,</a:t>
            </a:r>
          </a:p>
          <a:p>
            <a:pPr marL="0" indent="0" algn="ctr" defTabSz="344677">
              <a:spcBef>
                <a:spcPts val="200"/>
              </a:spcBef>
              <a:buSzTx/>
              <a:buNone/>
              <a:defRPr sz="1887"/>
            </a:pPr>
            <a:r>
              <a:t> Job 1:6</a:t>
            </a:r>
          </a:p>
        </p:txBody>
      </p:sp>
      <p:pic>
        <p:nvPicPr>
          <p:cNvPr id="172" name="droppedImage.tiff" descr="droppedImage.tiff"/>
          <p:cNvPicPr>
            <a:picLocks noChangeAspect="1"/>
          </p:cNvPicPr>
          <p:nvPr/>
        </p:nvPicPr>
        <p:blipFill>
          <a:blip r:embed="rId2">
            <a:extLst/>
          </a:blip>
          <a:stretch>
            <a:fillRect/>
          </a:stretch>
        </p:blipFill>
        <p:spPr>
          <a:xfrm>
            <a:off x="952500" y="2395619"/>
            <a:ext cx="4816903" cy="5965662"/>
          </a:xfrm>
          <a:prstGeom prst="rect">
            <a:avLst/>
          </a:prstGeom>
          <a:ln w="25400">
            <a:miter lim="400000"/>
          </a:ln>
          <a:effectLst>
            <a:reflection stA="82330" endPos="40000" dir="5400000" sy="-100000" algn="bl" rotWithShape="0"/>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p:cNvPicPr>
          <p:nvPr/>
        </p:nvPicPr>
        <p:blipFill>
          <a:blip r:embed="rId2">
            <a:extLst/>
          </a:blip>
          <a:stretch>
            <a:fillRect/>
          </a:stretch>
        </p:blipFill>
        <p:spPr>
          <a:xfrm>
            <a:off x="2753217" y="2520861"/>
            <a:ext cx="7485666" cy="4775378"/>
          </a:xfrm>
          <a:prstGeom prst="rect">
            <a:avLst/>
          </a:prstGeom>
          <a:effectLst>
            <a:reflection stA="82330" endPos="40000" dir="5400000" sy="-100000" algn="bl" rotWithShape="0"/>
          </a:effectLst>
        </p:spPr>
      </p:pic>
      <p:sp>
        <p:nvSpPr>
          <p:cNvPr id="175" name="Before Creation Existed the The Word"/>
          <p:cNvSpPr txBox="1">
            <a:spLocks noGrp="1"/>
          </p:cNvSpPr>
          <p:nvPr>
            <p:ph type="title"/>
          </p:nvPr>
        </p:nvSpPr>
        <p:spPr>
          <a:prstGeom prst="rect">
            <a:avLst/>
          </a:prstGeom>
        </p:spPr>
        <p:txBody>
          <a:bodyPr/>
          <a:lstStyle>
            <a:lvl1pPr defTabSz="484886">
              <a:defRPr sz="6640"/>
            </a:lvl1pPr>
          </a:lstStyle>
          <a:p>
            <a:r>
              <a:t>Before Creation Existed the The Word </a:t>
            </a:r>
          </a:p>
        </p:txBody>
      </p:sp>
      <p:sp>
        <p:nvSpPr>
          <p:cNvPr id="176" name="After these things the word of Yahweh came to Abram in a vision,…"/>
          <p:cNvSpPr txBox="1">
            <a:spLocks noGrp="1"/>
          </p:cNvSpPr>
          <p:nvPr>
            <p:ph type="body" sz="half" idx="1"/>
          </p:nvPr>
        </p:nvSpPr>
        <p:spPr>
          <a:xfrm>
            <a:off x="607747" y="6979112"/>
            <a:ext cx="12088020" cy="2643255"/>
          </a:xfrm>
          <a:prstGeom prst="rect">
            <a:avLst/>
          </a:prstGeom>
        </p:spPr>
        <p:txBody>
          <a:bodyPr/>
          <a:lstStyle/>
          <a:p>
            <a:pPr marL="0" indent="0" algn="ctr">
              <a:spcBef>
                <a:spcPts val="400"/>
              </a:spcBef>
              <a:buSzTx/>
              <a:buNone/>
            </a:pPr>
            <a:r>
              <a:t>After these things the </a:t>
            </a:r>
            <a:r>
              <a:rPr>
                <a:solidFill>
                  <a:srgbClr val="FFE55E"/>
                </a:solidFill>
              </a:rPr>
              <a:t>word of Yahweh</a:t>
            </a:r>
            <a:r>
              <a:t> came to Abram </a:t>
            </a:r>
            <a:r>
              <a:rPr>
                <a:solidFill>
                  <a:schemeClr val="accent4">
                    <a:hueOff val="468000"/>
                    <a:satOff val="-4761"/>
                    <a:lumOff val="10196"/>
                  </a:schemeClr>
                </a:solidFill>
              </a:rPr>
              <a:t>in a vision, </a:t>
            </a:r>
          </a:p>
          <a:p>
            <a:pPr marL="0" indent="0" algn="ctr">
              <a:spcBef>
                <a:spcPts val="400"/>
              </a:spcBef>
              <a:buSzTx/>
              <a:buNone/>
            </a:pPr>
            <a:r>
              <a:t>Genesis 15:1</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he Word"/>
          <p:cNvSpPr txBox="1">
            <a:spLocks noGrp="1"/>
          </p:cNvSpPr>
          <p:nvPr>
            <p:ph type="title"/>
          </p:nvPr>
        </p:nvSpPr>
        <p:spPr>
          <a:prstGeom prst="rect">
            <a:avLst/>
          </a:prstGeom>
        </p:spPr>
        <p:txBody>
          <a:bodyPr/>
          <a:lstStyle/>
          <a:p>
            <a:r>
              <a:t>The Word</a:t>
            </a:r>
          </a:p>
        </p:txBody>
      </p:sp>
      <p:sp>
        <p:nvSpPr>
          <p:cNvPr id="179" name="In the beginning was the Word, and the Word was with God, and the Word was God……"/>
          <p:cNvSpPr txBox="1">
            <a:spLocks noGrp="1"/>
          </p:cNvSpPr>
          <p:nvPr>
            <p:ph type="body" sz="half" idx="1"/>
          </p:nvPr>
        </p:nvSpPr>
        <p:spPr>
          <a:xfrm>
            <a:off x="4962392" y="2590800"/>
            <a:ext cx="7832924" cy="6286500"/>
          </a:xfrm>
          <a:prstGeom prst="rect">
            <a:avLst/>
          </a:prstGeom>
        </p:spPr>
        <p:txBody>
          <a:bodyPr/>
          <a:lstStyle/>
          <a:p>
            <a:pPr marL="0" indent="0" defTabSz="549148">
              <a:spcBef>
                <a:spcPts val="300"/>
              </a:spcBef>
              <a:buSzTx/>
              <a:buNone/>
              <a:defRPr sz="3008"/>
            </a:pPr>
            <a:endParaRPr/>
          </a:p>
          <a:p>
            <a:pPr marL="0" indent="0" algn="ctr" defTabSz="549148">
              <a:spcBef>
                <a:spcPts val="300"/>
              </a:spcBef>
              <a:buSzTx/>
              <a:buNone/>
              <a:defRPr sz="3008"/>
            </a:pPr>
            <a:r>
              <a:t>In the beginning was the Word, and the Word was with God, and the </a:t>
            </a:r>
            <a:r>
              <a:rPr>
                <a:solidFill>
                  <a:srgbClr val="FFE55E"/>
                </a:solidFill>
              </a:rPr>
              <a:t>Word was God</a:t>
            </a:r>
            <a:r>
              <a:t>… </a:t>
            </a:r>
          </a:p>
          <a:p>
            <a:pPr marL="0" indent="0" algn="ctr" defTabSz="549148">
              <a:spcBef>
                <a:spcPts val="300"/>
              </a:spcBef>
              <a:buSzTx/>
              <a:buNone/>
              <a:defRPr sz="3008"/>
            </a:pPr>
            <a:r>
              <a:t>John 1:1</a:t>
            </a:r>
          </a:p>
          <a:p>
            <a:pPr marL="0" indent="0" algn="ctr" defTabSz="549148">
              <a:spcBef>
                <a:spcPts val="300"/>
              </a:spcBef>
              <a:buSzTx/>
              <a:buNone/>
              <a:defRPr sz="3008"/>
            </a:pPr>
            <a:endParaRPr/>
          </a:p>
          <a:p>
            <a:pPr marL="0" indent="0" algn="ctr" defTabSz="549148">
              <a:spcBef>
                <a:spcPts val="300"/>
              </a:spcBef>
              <a:buSzTx/>
              <a:buNone/>
              <a:defRPr sz="3008"/>
            </a:pPr>
            <a:endParaRPr/>
          </a:p>
          <a:p>
            <a:pPr marL="0" indent="0" algn="ctr" defTabSz="549148">
              <a:spcBef>
                <a:spcPts val="300"/>
              </a:spcBef>
              <a:buSzTx/>
              <a:buNone/>
              <a:defRPr sz="3008"/>
            </a:pPr>
            <a:r>
              <a:t>And the </a:t>
            </a:r>
            <a:r>
              <a:rPr>
                <a:solidFill>
                  <a:srgbClr val="FFE55E"/>
                </a:solidFill>
              </a:rPr>
              <a:t>Word became flesh</a:t>
            </a:r>
            <a:r>
              <a:t> and took up residence among us, and we saw his glory, glory as of the one and only from the Father</a:t>
            </a:r>
          </a:p>
          <a:p>
            <a:pPr marL="0" indent="0" algn="ctr" defTabSz="549148">
              <a:spcBef>
                <a:spcPts val="300"/>
              </a:spcBef>
              <a:buSzTx/>
              <a:buNone/>
              <a:defRPr sz="3008"/>
            </a:pPr>
            <a:r>
              <a:t>John 1:14</a:t>
            </a:r>
          </a:p>
          <a:p>
            <a:pPr marL="0" indent="0" defTabSz="549148">
              <a:spcBef>
                <a:spcPts val="300"/>
              </a:spcBef>
              <a:buSzTx/>
              <a:buNone/>
              <a:defRPr sz="3008"/>
            </a:pPr>
            <a:endParaRPr/>
          </a:p>
        </p:txBody>
      </p:sp>
      <p:pic>
        <p:nvPicPr>
          <p:cNvPr id="180" name="Image" descr="Image"/>
          <p:cNvPicPr>
            <a:picLocks/>
          </p:cNvPicPr>
          <p:nvPr/>
        </p:nvPicPr>
        <p:blipFill>
          <a:blip r:embed="rId2">
            <a:extLst/>
          </a:blip>
          <a:stretch>
            <a:fillRect/>
          </a:stretch>
        </p:blipFill>
        <p:spPr>
          <a:xfrm>
            <a:off x="968464" y="2400300"/>
            <a:ext cx="3822701" cy="6184900"/>
          </a:xfrm>
          <a:prstGeom prst="rect">
            <a:avLst/>
          </a:prstGeom>
          <a:effectLst>
            <a:reflection stA="82330" endPos="40000" dir="5400000" sy="-100000" algn="bl" rotWithShape="0"/>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BEFORE CREATION"/>
          <p:cNvSpPr txBox="1"/>
          <p:nvPr/>
        </p:nvSpPr>
        <p:spPr>
          <a:xfrm>
            <a:off x="2785436" y="714796"/>
            <a:ext cx="8039771"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solidFill>
                  <a:srgbClr val="FFE55E"/>
                </a:solidFill>
              </a:defRPr>
            </a:lvl1pPr>
          </a:lstStyle>
          <a:p>
            <a:r>
              <a:t>BEFORE CREATION</a:t>
            </a:r>
          </a:p>
        </p:txBody>
      </p:sp>
      <p:pic>
        <p:nvPicPr>
          <p:cNvPr id="183" name="Image" descr="Image"/>
          <p:cNvPicPr>
            <a:picLocks/>
          </p:cNvPicPr>
          <p:nvPr/>
        </p:nvPicPr>
        <p:blipFill>
          <a:blip r:embed="rId2">
            <a:extLst/>
          </a:blip>
          <a:stretch>
            <a:fillRect/>
          </a:stretch>
        </p:blipFill>
        <p:spPr>
          <a:xfrm>
            <a:off x="2105294" y="1750524"/>
            <a:ext cx="8781512" cy="6011252"/>
          </a:xfrm>
          <a:prstGeom prst="rect">
            <a:avLst/>
          </a:prstGeom>
          <a:effectLst>
            <a:reflection stA="82330" endPos="40000" dir="5400000" sy="-100000" algn="bl" rotWithShape="0"/>
          </a:effectLst>
        </p:spPr>
      </p:pic>
      <p:sp>
        <p:nvSpPr>
          <p:cNvPr id="184" name="Leviathan  - Sons of God - The Word"/>
          <p:cNvSpPr txBox="1">
            <a:spLocks noGrp="1"/>
          </p:cNvSpPr>
          <p:nvPr>
            <p:ph type="body" sz="half" idx="1"/>
          </p:nvPr>
        </p:nvSpPr>
        <p:spPr>
          <a:xfrm>
            <a:off x="1458250" y="7433733"/>
            <a:ext cx="10088300" cy="2582929"/>
          </a:xfrm>
          <a:prstGeom prst="rect">
            <a:avLst/>
          </a:prstGeom>
        </p:spPr>
        <p:txBody>
          <a:bodyPr/>
          <a:lstStyle/>
          <a:p>
            <a:pPr marL="0" indent="0" algn="ctr">
              <a:spcBef>
                <a:spcPts val="400"/>
              </a:spcBef>
              <a:buSzTx/>
              <a:buNone/>
            </a:pPr>
            <a:r>
              <a:rPr>
                <a:solidFill>
                  <a:srgbClr val="FFE55E"/>
                </a:solidFill>
              </a:rPr>
              <a:t>Leviathan  - Sons of God - The Word</a:t>
            </a:r>
          </a:p>
          <a:p>
            <a:pPr marL="0" indent="0" algn="ctr">
              <a:spcBef>
                <a:spcPts val="400"/>
              </a:spcBef>
              <a:buSzTx/>
              <a:buNone/>
            </a:pPr>
            <a:endParaRPr>
              <a:solidFill>
                <a:srgbClr val="FFE55E"/>
              </a:solidFill>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p:cNvPicPr>
          <p:nvPr/>
        </p:nvPicPr>
        <p:blipFill>
          <a:blip r:embed="rId2">
            <a:extLst/>
          </a:blip>
          <a:stretch>
            <a:fillRect/>
          </a:stretch>
        </p:blipFill>
        <p:spPr>
          <a:xfrm>
            <a:off x="3037902" y="2526039"/>
            <a:ext cx="6928996" cy="4926394"/>
          </a:xfrm>
          <a:prstGeom prst="rect">
            <a:avLst/>
          </a:prstGeom>
          <a:effectLst>
            <a:reflection stA="82330" endPos="40000" dir="5400000" sy="-100000" algn="bl" rotWithShape="0"/>
          </a:effectLst>
        </p:spPr>
      </p:pic>
      <p:sp>
        <p:nvSpPr>
          <p:cNvPr id="187" name="GOD’S STORY…"/>
          <p:cNvSpPr txBox="1">
            <a:spLocks noGrp="1"/>
          </p:cNvSpPr>
          <p:nvPr>
            <p:ph type="title"/>
          </p:nvPr>
        </p:nvSpPr>
        <p:spPr>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188" name="AFTER CREATION…"/>
          <p:cNvSpPr txBox="1"/>
          <p:nvPr/>
        </p:nvSpPr>
        <p:spPr>
          <a:xfrm>
            <a:off x="2482515" y="7390802"/>
            <a:ext cx="8039770" cy="18085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solidFill>
                  <a:srgbClr val="FFE55E"/>
                </a:solidFill>
              </a:defRPr>
            </a:pPr>
            <a:r>
              <a:t>AFTER CREATION</a:t>
            </a:r>
          </a:p>
          <a:p>
            <a:pPr>
              <a:defRPr sz="5500">
                <a:solidFill>
                  <a:srgbClr val="FFE55E"/>
                </a:solidFill>
              </a:defRPr>
            </a:pPr>
            <a:r>
              <a:t>Stolen Identity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BEFORE CREATION"/>
          <p:cNvSpPr txBox="1"/>
          <p:nvPr/>
        </p:nvSpPr>
        <p:spPr>
          <a:xfrm>
            <a:off x="2785436" y="714796"/>
            <a:ext cx="8039771"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r>
              <a:t>BEFORE CREATION</a:t>
            </a:r>
          </a:p>
        </p:txBody>
      </p:sp>
      <p:sp>
        <p:nvSpPr>
          <p:cNvPr id="191" name="Circle"/>
          <p:cNvSpPr/>
          <p:nvPr/>
        </p:nvSpPr>
        <p:spPr>
          <a:xfrm>
            <a:off x="259601" y="4581533"/>
            <a:ext cx="1270001" cy="1270001"/>
          </a:xfrm>
          <a:prstGeom prst="ellipse">
            <a:avLst/>
          </a:prstGeom>
          <a:solidFill>
            <a:srgbClr val="FFFFFF"/>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192" name="Line"/>
          <p:cNvSpPr/>
          <p:nvPr/>
        </p:nvSpPr>
        <p:spPr>
          <a:xfrm flipH="1">
            <a:off x="1512201" y="5216535"/>
            <a:ext cx="5991516" cy="7"/>
          </a:xfrm>
          <a:prstGeom prst="line">
            <a:avLst/>
          </a:prstGeom>
          <a:ln w="317500">
            <a:solidFill>
              <a:srgbClr val="FFFFFF"/>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193" name="Leviathan…"/>
          <p:cNvSpPr txBox="1"/>
          <p:nvPr/>
        </p:nvSpPr>
        <p:spPr>
          <a:xfrm>
            <a:off x="171693" y="4727583"/>
            <a:ext cx="1445817"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solidFill>
                  <a:srgbClr val="000000"/>
                </a:solidFill>
                <a:latin typeface="Gill Sans Light"/>
                <a:ea typeface="Gill Sans Light"/>
                <a:cs typeface="Gill Sans Light"/>
                <a:sym typeface="Gill Sans Light"/>
              </a:defRPr>
            </a:pPr>
            <a:r>
              <a:t>Leviathan</a:t>
            </a:r>
          </a:p>
          <a:p>
            <a:pPr>
              <a:defRPr sz="2000" b="0">
                <a:solidFill>
                  <a:srgbClr val="000000"/>
                </a:solidFill>
                <a:latin typeface="Gill Sans Light"/>
                <a:ea typeface="Gill Sans Light"/>
                <a:cs typeface="Gill Sans Light"/>
                <a:sym typeface="Gill Sans Light"/>
              </a:defRPr>
            </a:pPr>
            <a:r>
              <a:t>Sons of God</a:t>
            </a:r>
          </a:p>
          <a:p>
            <a:pPr>
              <a:defRPr sz="2000" b="0">
                <a:solidFill>
                  <a:srgbClr val="000000"/>
                </a:solidFill>
                <a:latin typeface="Gill Sans Light"/>
                <a:ea typeface="Gill Sans Light"/>
                <a:cs typeface="Gill Sans Light"/>
                <a:sym typeface="Gill Sans Light"/>
              </a:defRPr>
            </a:pPr>
            <a:r>
              <a:t>The Word</a:t>
            </a:r>
          </a:p>
        </p:txBody>
      </p:sp>
      <p:sp>
        <p:nvSpPr>
          <p:cNvPr id="194" name="Time"/>
          <p:cNvSpPr txBox="1"/>
          <p:nvPr/>
        </p:nvSpPr>
        <p:spPr>
          <a:xfrm>
            <a:off x="3224223" y="4860933"/>
            <a:ext cx="256747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000000"/>
                </a:solidFill>
                <a:latin typeface="Gill Sans Light"/>
                <a:ea typeface="Gill Sans Light"/>
                <a:cs typeface="Gill Sans Light"/>
                <a:sym typeface="Gill Sans Light"/>
              </a:defRPr>
            </a:lvl1pPr>
          </a:lstStyle>
          <a:p>
            <a:r>
              <a:t>Time</a:t>
            </a:r>
          </a:p>
        </p:txBody>
      </p:sp>
      <p:pic>
        <p:nvPicPr>
          <p:cNvPr id="195" name="Image" descr="Image"/>
          <p:cNvPicPr>
            <a:picLocks/>
          </p:cNvPicPr>
          <p:nvPr/>
        </p:nvPicPr>
        <p:blipFill>
          <a:blip r:embed="rId2">
            <a:extLst/>
          </a:blip>
          <a:stretch>
            <a:fillRect/>
          </a:stretch>
        </p:blipFill>
        <p:spPr>
          <a:xfrm>
            <a:off x="7486315" y="1906347"/>
            <a:ext cx="4559330" cy="6620372"/>
          </a:xfrm>
          <a:prstGeom prst="rect">
            <a:avLst/>
          </a:prstGeom>
          <a:effectLst>
            <a:reflection stA="82330" endPos="40000" dir="5400000" sy="-100000" algn="bl" rotWithShape="0"/>
          </a:effectLst>
        </p:spPr>
      </p:pic>
      <p:sp>
        <p:nvSpPr>
          <p:cNvPr id="196" name="On that day, Yahweh will punish with his cruel, great and strong sword Leviathan, the fleeing serpent, and Leviathan, the twisting serpent, and he will kill the sea monster that is in the sea.  Isaiah 27:1"/>
          <p:cNvSpPr txBox="1">
            <a:spLocks noGrp="1"/>
          </p:cNvSpPr>
          <p:nvPr>
            <p:ph type="body" sz="quarter" idx="1"/>
          </p:nvPr>
        </p:nvSpPr>
        <p:spPr>
          <a:xfrm>
            <a:off x="933570" y="7173013"/>
            <a:ext cx="6515960" cy="2172231"/>
          </a:xfrm>
          <a:prstGeom prst="rect">
            <a:avLst/>
          </a:prstGeom>
        </p:spPr>
        <p:txBody>
          <a:bodyPr anchor="t"/>
          <a:lstStyle/>
          <a:p>
            <a:pPr marL="0" indent="0" algn="ctr" defTabSz="385572">
              <a:spcBef>
                <a:spcPts val="0"/>
              </a:spcBef>
              <a:buSzTx/>
              <a:buNone/>
              <a:defRPr sz="2442"/>
            </a:pPr>
            <a:r>
              <a:t>On that day, Yahweh will punish with his cruel, great and strong sword Leviathan, the fleeing serpent, and Leviathan, the twisting serpent, and </a:t>
            </a:r>
            <a:r>
              <a:rPr>
                <a:solidFill>
                  <a:srgbClr val="FFE55E"/>
                </a:solidFill>
              </a:rPr>
              <a:t>he will kill the sea monster that is in the sea</a:t>
            </a:r>
            <a:r>
              <a:t>.  Isaiah 27:1</a:t>
            </a:r>
          </a:p>
        </p:txBody>
      </p:sp>
      <p:sp>
        <p:nvSpPr>
          <p:cNvPr id="197" name="The Promise"/>
          <p:cNvSpPr txBox="1"/>
          <p:nvPr/>
        </p:nvSpPr>
        <p:spPr>
          <a:xfrm>
            <a:off x="2343860" y="6577977"/>
            <a:ext cx="2999317" cy="506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defTabSz="251206">
              <a:defRPr sz="2580" b="0">
                <a:latin typeface="+mn-lt"/>
                <a:ea typeface="+mn-ea"/>
                <a:cs typeface="+mn-cs"/>
                <a:sym typeface="Helvetica Neue Medium"/>
              </a:defRPr>
            </a:lvl1pPr>
          </a:lstStyle>
          <a:p>
            <a:r>
              <a:t>The Promise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alphaModFix amt="36904"/>
            <a:extLst/>
          </a:blip>
          <a:stretch>
            <a:fillRect/>
          </a:stretch>
        </p:blipFill>
        <p:spPr>
          <a:xfrm>
            <a:off x="446241" y="621694"/>
            <a:ext cx="12112318" cy="7929411"/>
          </a:xfrm>
          <a:prstGeom prst="rect">
            <a:avLst/>
          </a:prstGeom>
          <a:ln w="12700">
            <a:solidFill>
              <a:srgbClr val="F3F7F5"/>
            </a:solidFill>
            <a:miter lim="400000"/>
          </a:ln>
        </p:spPr>
      </p:pic>
      <p:sp>
        <p:nvSpPr>
          <p:cNvPr id="200" name="AFTER CREATION"/>
          <p:cNvSpPr txBox="1">
            <a:spLocks noGrp="1"/>
          </p:cNvSpPr>
          <p:nvPr>
            <p:ph type="title"/>
          </p:nvPr>
        </p:nvSpPr>
        <p:spPr>
          <a:prstGeom prst="rect">
            <a:avLst/>
          </a:prstGeom>
        </p:spPr>
        <p:txBody>
          <a:bodyPr/>
          <a:lstStyle/>
          <a:p>
            <a:r>
              <a:t>AFTER CREATION</a:t>
            </a:r>
          </a:p>
        </p:txBody>
      </p:sp>
      <p:sp>
        <p:nvSpPr>
          <p:cNvPr id="201" name="And God said, “Let us make humankind in our image and according to our likeness and let them rule over the fish of the sea, and over the birds of heaven, and over the cattle, and over all the earth, and over every moving thing that moves upon the earth.”…"/>
          <p:cNvSpPr txBox="1">
            <a:spLocks noGrp="1"/>
          </p:cNvSpPr>
          <p:nvPr>
            <p:ph type="body" idx="1"/>
          </p:nvPr>
        </p:nvSpPr>
        <p:spPr>
          <a:prstGeom prst="rect">
            <a:avLst/>
          </a:prstGeom>
        </p:spPr>
        <p:txBody>
          <a:bodyPr/>
          <a:lstStyle/>
          <a:p>
            <a:pPr marL="0" indent="0" defTabSz="467359">
              <a:spcBef>
                <a:spcPts val="300"/>
              </a:spcBef>
              <a:buSzTx/>
              <a:buNone/>
              <a:defRPr sz="2560"/>
            </a:pPr>
            <a:endParaRPr/>
          </a:p>
          <a:p>
            <a:pPr marL="0" indent="0" defTabSz="467359">
              <a:spcBef>
                <a:spcPts val="300"/>
              </a:spcBef>
              <a:buSzTx/>
              <a:buNone/>
              <a:defRPr sz="2560"/>
            </a:pPr>
            <a:r>
              <a:t>And God said, “Let us make humankind in </a:t>
            </a:r>
            <a:r>
              <a:rPr>
                <a:solidFill>
                  <a:srgbClr val="FFE55E"/>
                </a:solidFill>
              </a:rPr>
              <a:t>our</a:t>
            </a:r>
            <a:r>
              <a:t> </a:t>
            </a:r>
            <a:r>
              <a:rPr>
                <a:solidFill>
                  <a:srgbClr val="FFE55E"/>
                </a:solidFill>
              </a:rPr>
              <a:t>image</a:t>
            </a:r>
            <a:r>
              <a:t> and according to </a:t>
            </a:r>
            <a:r>
              <a:rPr>
                <a:solidFill>
                  <a:srgbClr val="FFE55E"/>
                </a:solidFill>
              </a:rPr>
              <a:t>our likeness</a:t>
            </a:r>
            <a:r>
              <a:t> and </a:t>
            </a:r>
            <a:r>
              <a:rPr>
                <a:solidFill>
                  <a:srgbClr val="FFE55E"/>
                </a:solidFill>
              </a:rPr>
              <a:t>let them rule</a:t>
            </a:r>
            <a:r>
              <a:t> over the fish of the sea, and over the birds of heaven, and over the cattle, and over all the earth, and over every moving thing that moves upon the earth.” </a:t>
            </a:r>
          </a:p>
          <a:p>
            <a:pPr marL="0" indent="0" defTabSz="467359">
              <a:spcBef>
                <a:spcPts val="300"/>
              </a:spcBef>
              <a:buSzTx/>
              <a:buNone/>
              <a:defRPr sz="2560"/>
            </a:pPr>
            <a:endParaRPr/>
          </a:p>
          <a:p>
            <a:pPr marL="0" indent="0" defTabSz="467359">
              <a:spcBef>
                <a:spcPts val="300"/>
              </a:spcBef>
              <a:buSzTx/>
              <a:buNone/>
              <a:defRPr sz="2560"/>
            </a:pPr>
            <a:r>
              <a:rPr>
                <a:solidFill>
                  <a:srgbClr val="FFE55E"/>
                </a:solidFill>
              </a:rPr>
              <a:t>So God created humankind in his image, in the likeness of God he created him, male and female he created them.</a:t>
            </a:r>
            <a:r>
              <a:t> </a:t>
            </a:r>
          </a:p>
          <a:p>
            <a:pPr marL="0" indent="0" defTabSz="467359">
              <a:spcBef>
                <a:spcPts val="300"/>
              </a:spcBef>
              <a:buSzTx/>
              <a:buNone/>
              <a:defRPr sz="2560"/>
            </a:pPr>
            <a:endParaRPr/>
          </a:p>
          <a:p>
            <a:pPr marL="0" indent="0" defTabSz="467359">
              <a:spcBef>
                <a:spcPts val="300"/>
              </a:spcBef>
              <a:buSzTx/>
              <a:buNone/>
              <a:defRPr sz="2560"/>
            </a:pPr>
            <a:r>
              <a:t>And God blessed them, and God said to them, </a:t>
            </a:r>
            <a:r>
              <a:rPr>
                <a:solidFill>
                  <a:srgbClr val="FFE55E"/>
                </a:solidFill>
              </a:rPr>
              <a:t>“Be fruitful and multiply, and fill the earth and subdue it, and rule over the fish of the sea and the birds of heaven, and over every animal that moves upon the earth</a:t>
            </a:r>
          </a:p>
          <a:p>
            <a:pPr marL="0" indent="0" defTabSz="467359">
              <a:spcBef>
                <a:spcPts val="300"/>
              </a:spcBef>
              <a:buSzTx/>
              <a:buNone/>
              <a:defRPr sz="2560"/>
            </a:pPr>
            <a:endParaRPr>
              <a:solidFill>
                <a:srgbClr val="FFE55E"/>
              </a:solidFill>
            </a:endParaRPr>
          </a:p>
          <a:p>
            <a:pPr marL="0" indent="0" defTabSz="467359">
              <a:spcBef>
                <a:spcPts val="300"/>
              </a:spcBef>
              <a:buSzTx/>
              <a:buNone/>
              <a:defRPr sz="2560"/>
            </a:pPr>
            <a:r>
              <a:t> Genesis 1:26-28</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DENTITY"/>
          <p:cNvSpPr txBox="1">
            <a:spLocks noGrp="1"/>
          </p:cNvSpPr>
          <p:nvPr>
            <p:ph type="title"/>
          </p:nvPr>
        </p:nvSpPr>
        <p:spPr>
          <a:prstGeom prst="rect">
            <a:avLst/>
          </a:prstGeom>
        </p:spPr>
        <p:txBody>
          <a:bodyPr/>
          <a:lstStyle/>
          <a:p>
            <a:r>
              <a:t>IDENTITY</a:t>
            </a:r>
          </a:p>
        </p:txBody>
      </p:sp>
      <p:sp>
        <p:nvSpPr>
          <p:cNvPr id="204" name="And God said, “Let us make humankind in our image and according to our likeness……"/>
          <p:cNvSpPr txBox="1">
            <a:spLocks noGrp="1"/>
          </p:cNvSpPr>
          <p:nvPr>
            <p:ph type="body" idx="1"/>
          </p:nvPr>
        </p:nvSpPr>
        <p:spPr>
          <a:prstGeom prst="rect">
            <a:avLst/>
          </a:prstGeom>
        </p:spPr>
        <p:txBody>
          <a:bodyPr/>
          <a:lstStyle/>
          <a:p>
            <a:pPr marL="0" indent="0">
              <a:spcBef>
                <a:spcPts val="400"/>
              </a:spcBef>
              <a:buSzTx/>
              <a:buNone/>
            </a:pPr>
            <a:endParaRPr/>
          </a:p>
          <a:p>
            <a:pPr marL="0" indent="0" algn="ctr">
              <a:spcBef>
                <a:spcPts val="400"/>
              </a:spcBef>
              <a:buSzTx/>
              <a:buNone/>
            </a:pPr>
            <a:r>
              <a:t>And God said, “Let us make humankind in our image and according to our likeness… </a:t>
            </a:r>
          </a:p>
          <a:p>
            <a:pPr marL="0" indent="0" algn="ctr">
              <a:spcBef>
                <a:spcPts val="400"/>
              </a:spcBef>
              <a:buSzTx/>
              <a:buNone/>
            </a:pPr>
            <a:endParaRPr/>
          </a:p>
          <a:p>
            <a:pPr marL="0" indent="0" algn="ctr">
              <a:spcBef>
                <a:spcPts val="400"/>
              </a:spcBef>
              <a:buSzTx/>
              <a:buNone/>
            </a:pPr>
            <a:r>
              <a:t>So God created humankind in his image, in the likeness of God he created him, male and female he created them. </a:t>
            </a:r>
          </a:p>
          <a:p>
            <a:pPr marL="0" indent="0" algn="ctr">
              <a:spcBef>
                <a:spcPts val="400"/>
              </a:spcBef>
              <a:buSzTx/>
              <a:buNone/>
            </a:pPr>
            <a:endParaRPr/>
          </a:p>
          <a:p>
            <a:pPr marL="0" indent="0" algn="ctr">
              <a:spcBef>
                <a:spcPts val="400"/>
              </a:spcBef>
              <a:buSzTx/>
              <a:buNone/>
            </a:pPr>
            <a:r>
              <a:t> </a:t>
            </a:r>
          </a:p>
          <a:p>
            <a:pPr marL="0" indent="0" algn="ctr">
              <a:spcBef>
                <a:spcPts val="400"/>
              </a:spcBef>
              <a:buSzTx/>
              <a:buNone/>
              <a:defRPr>
                <a:solidFill>
                  <a:srgbClr val="FFE55E"/>
                </a:solidFill>
              </a:defRPr>
            </a:pPr>
            <a:r>
              <a:t>Righteousness - Made the Right Way. </a:t>
            </a:r>
          </a:p>
          <a:p>
            <a:pPr marL="0" indent="0" algn="ctr">
              <a:spcBef>
                <a:spcPts val="400"/>
              </a:spcBef>
              <a:buSzTx/>
              <a:buNone/>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ESTINY"/>
          <p:cNvSpPr txBox="1">
            <a:spLocks noGrp="1"/>
          </p:cNvSpPr>
          <p:nvPr>
            <p:ph type="title"/>
          </p:nvPr>
        </p:nvSpPr>
        <p:spPr>
          <a:prstGeom prst="rect">
            <a:avLst/>
          </a:prstGeom>
        </p:spPr>
        <p:txBody>
          <a:bodyPr/>
          <a:lstStyle/>
          <a:p>
            <a:r>
              <a:t>DESTINY</a:t>
            </a:r>
          </a:p>
        </p:txBody>
      </p:sp>
      <p:sp>
        <p:nvSpPr>
          <p:cNvPr id="207" name="…let them rule over the fish of the sea, and over the birds of heaven, and over the cattle, and over all the earth, and over every moving thing that moves upon the earth……"/>
          <p:cNvSpPr txBox="1">
            <a:spLocks noGrp="1"/>
          </p:cNvSpPr>
          <p:nvPr>
            <p:ph type="body" idx="1"/>
          </p:nvPr>
        </p:nvSpPr>
        <p:spPr>
          <a:prstGeom prst="rect">
            <a:avLst/>
          </a:prstGeom>
        </p:spPr>
        <p:txBody>
          <a:bodyPr/>
          <a:lstStyle/>
          <a:p>
            <a:pPr marL="0" indent="0" defTabSz="578358">
              <a:spcBef>
                <a:spcPts val="300"/>
              </a:spcBef>
              <a:buSzTx/>
              <a:buNone/>
              <a:defRPr sz="3168"/>
            </a:pPr>
            <a:endParaRPr/>
          </a:p>
          <a:p>
            <a:pPr marL="0" indent="0" algn="ctr" defTabSz="578358">
              <a:spcBef>
                <a:spcPts val="300"/>
              </a:spcBef>
              <a:buSzTx/>
              <a:buNone/>
              <a:defRPr sz="3168"/>
            </a:pPr>
            <a:r>
              <a:t>…let them rule over the fish of the sea, and over the birds of heaven, and over the cattle, and over all the earth, and over every moving thing that moves upon the earth…</a:t>
            </a:r>
          </a:p>
          <a:p>
            <a:pPr marL="0" indent="0" algn="ctr" defTabSz="578358">
              <a:spcBef>
                <a:spcPts val="300"/>
              </a:spcBef>
              <a:buSzTx/>
              <a:buNone/>
              <a:defRPr sz="3168"/>
            </a:pPr>
            <a:endParaRPr/>
          </a:p>
          <a:p>
            <a:pPr marL="0" indent="0" algn="ctr" defTabSz="578358">
              <a:spcBef>
                <a:spcPts val="300"/>
              </a:spcBef>
              <a:buSzTx/>
              <a:buNone/>
              <a:defRPr sz="3168"/>
            </a:pPr>
            <a:endParaRPr/>
          </a:p>
          <a:p>
            <a:pPr marL="0" indent="0" algn="ctr" defTabSz="578358">
              <a:spcBef>
                <a:spcPts val="300"/>
              </a:spcBef>
              <a:buSzTx/>
              <a:buNone/>
              <a:defRPr sz="3168"/>
            </a:pPr>
            <a:r>
              <a:t>…Be fruitful and multiply, and fill the earth and subdue it, and rule…  </a:t>
            </a:r>
          </a:p>
          <a:p>
            <a:pPr marL="0" indent="0" algn="ctr" defTabSz="578358">
              <a:spcBef>
                <a:spcPts val="300"/>
              </a:spcBef>
              <a:buSzTx/>
              <a:buNone/>
              <a:defRPr sz="3168"/>
            </a:pPr>
            <a:endParaRPr/>
          </a:p>
          <a:p>
            <a:pPr marL="0" indent="0" algn="ctr" defTabSz="578358">
              <a:spcBef>
                <a:spcPts val="300"/>
              </a:spcBef>
              <a:buSzTx/>
              <a:buNone/>
              <a:defRPr sz="3168">
                <a:solidFill>
                  <a:srgbClr val="FFE55E"/>
                </a:solidFill>
              </a:defRPr>
            </a:pPr>
            <a:r>
              <a:t>Kingdom - Actively rule as God’s representatives </a:t>
            </a:r>
          </a:p>
          <a:p>
            <a:pPr marL="0" indent="0" defTabSz="578358">
              <a:spcBef>
                <a:spcPts val="300"/>
              </a:spcBef>
              <a:buSzTx/>
              <a:buNone/>
              <a:defRPr sz="3168"/>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 descr="Image"/>
          <p:cNvPicPr>
            <a:picLocks/>
          </p:cNvPicPr>
          <p:nvPr/>
        </p:nvPicPr>
        <p:blipFill>
          <a:blip r:embed="rId2">
            <a:extLst/>
          </a:blip>
          <a:stretch>
            <a:fillRect/>
          </a:stretch>
        </p:blipFill>
        <p:spPr>
          <a:xfrm>
            <a:off x="2438400" y="3343063"/>
            <a:ext cx="8115300" cy="5486401"/>
          </a:xfrm>
          <a:prstGeom prst="rect">
            <a:avLst/>
          </a:prstGeom>
          <a:effectLst>
            <a:reflection stA="82330" endPos="40000" dir="5400000" sy="-100000" algn="bl" rotWithShape="0"/>
          </a:effectLst>
        </p:spPr>
      </p:pic>
      <p:sp>
        <p:nvSpPr>
          <p:cNvPr id="210" name="The Garden of Eden…"/>
          <p:cNvSpPr txBox="1">
            <a:spLocks noGrp="1"/>
          </p:cNvSpPr>
          <p:nvPr>
            <p:ph type="title"/>
          </p:nvPr>
        </p:nvSpPr>
        <p:spPr>
          <a:xfrm>
            <a:off x="2285967" y="397933"/>
            <a:ext cx="8432866" cy="2636508"/>
          </a:xfrm>
          <a:prstGeom prst="rect">
            <a:avLst/>
          </a:prstGeom>
        </p:spPr>
        <p:txBody>
          <a:bodyPr/>
          <a:lstStyle/>
          <a:p>
            <a:r>
              <a:t>The Garden of Eden</a:t>
            </a:r>
          </a:p>
          <a:p>
            <a:r>
              <a:t>Heaven on Earth</a:t>
            </a:r>
          </a:p>
        </p:txBody>
      </p:sp>
      <p:sp>
        <p:nvSpPr>
          <p:cNvPr id="211" name="Oval"/>
          <p:cNvSpPr/>
          <p:nvPr/>
        </p:nvSpPr>
        <p:spPr>
          <a:xfrm>
            <a:off x="2940909" y="5071336"/>
            <a:ext cx="3811340" cy="2502546"/>
          </a:xfrm>
          <a:prstGeom prst="ellipse">
            <a:avLst/>
          </a:prstGeom>
          <a:solidFill>
            <a:srgbClr val="FFE55E">
              <a:alpha val="85412"/>
            </a:srgbClr>
          </a:solidFill>
          <a:ln w="12700">
            <a:miter lim="400000"/>
          </a:ln>
        </p:spPr>
        <p:txBody>
          <a:bodyPr lIns="50800" tIns="50800" rIns="50800" bIns="50800" anchor="ctr"/>
          <a:lstStyle/>
          <a:p>
            <a:pPr>
              <a:defRPr sz="3700" b="0">
                <a:latin typeface="+mn-lt"/>
                <a:ea typeface="+mn-ea"/>
                <a:cs typeface="+mn-cs"/>
                <a:sym typeface="Helvetica Neue Medium"/>
              </a:defRPr>
            </a:pPr>
            <a:endParaRPr/>
          </a:p>
        </p:txBody>
      </p:sp>
      <p:sp>
        <p:nvSpPr>
          <p:cNvPr id="212" name="Oval"/>
          <p:cNvSpPr/>
          <p:nvPr/>
        </p:nvSpPr>
        <p:spPr>
          <a:xfrm>
            <a:off x="6272824" y="5071336"/>
            <a:ext cx="3675874" cy="2502546"/>
          </a:xfrm>
          <a:prstGeom prst="ellipse">
            <a:avLst/>
          </a:prstGeom>
          <a:solidFill>
            <a:srgbClr val="AA7942">
              <a:alpha val="60544"/>
            </a:srgbClr>
          </a:solidFill>
          <a:ln w="12700">
            <a:miter lim="400000"/>
          </a:ln>
          <a:effectLst>
            <a:outerShdw blurRad="50800" dist="25400" dir="5400000" rotWithShape="0">
              <a:srgbClr val="000000"/>
            </a:outerShdw>
          </a:effectLst>
        </p:spPr>
        <p:txBody>
          <a:bodyPr lIns="50800" tIns="50800" rIns="50800" bIns="50800" anchor="ctr"/>
          <a:lstStyle/>
          <a:p>
            <a:pPr>
              <a:defRPr sz="3300" b="0">
                <a:solidFill>
                  <a:srgbClr val="FFE55E"/>
                </a:solidFill>
                <a:latin typeface="+mn-lt"/>
                <a:ea typeface="+mn-ea"/>
                <a:cs typeface="+mn-cs"/>
                <a:sym typeface="Helvetica Neue Medium"/>
              </a:defRPr>
            </a:pPr>
            <a:endParaRPr/>
          </a:p>
        </p:txBody>
      </p:sp>
      <p:sp>
        <p:nvSpPr>
          <p:cNvPr id="213" name="Eden"/>
          <p:cNvSpPr/>
          <p:nvPr/>
        </p:nvSpPr>
        <p:spPr>
          <a:xfrm>
            <a:off x="6282266" y="4422642"/>
            <a:ext cx="1994629" cy="18500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1785"/>
                  <a:pt x="0" y="3988"/>
                </a:cubicBezTo>
                <a:cubicBezTo>
                  <a:pt x="0" y="5115"/>
                  <a:pt x="1276" y="6129"/>
                  <a:pt x="3313" y="6854"/>
                </a:cubicBezTo>
                <a:lnTo>
                  <a:pt x="2887" y="21600"/>
                </a:lnTo>
                <a:lnTo>
                  <a:pt x="6677" y="7672"/>
                </a:lnTo>
                <a:cubicBezTo>
                  <a:pt x="7948" y="7866"/>
                  <a:pt x="9339" y="7976"/>
                  <a:pt x="10800" y="7976"/>
                </a:cubicBezTo>
                <a:cubicBezTo>
                  <a:pt x="16765" y="7976"/>
                  <a:pt x="21600" y="6191"/>
                  <a:pt x="21600" y="3988"/>
                </a:cubicBezTo>
                <a:cubicBezTo>
                  <a:pt x="21600" y="1785"/>
                  <a:pt x="16765" y="0"/>
                  <a:pt x="10800" y="0"/>
                </a:cubicBezTo>
                <a:close/>
              </a:path>
            </a:pathLst>
          </a:custGeom>
          <a:solidFill>
            <a:schemeClr val="accent1">
              <a:lumOff val="1352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500" b="0">
                <a:latin typeface="+mn-lt"/>
                <a:ea typeface="+mn-ea"/>
                <a:cs typeface="+mn-cs"/>
                <a:sym typeface="Helvetica Neue Medium"/>
              </a:defRPr>
            </a:lvl1pPr>
          </a:lstStyle>
          <a:p>
            <a:r>
              <a:t>Eden</a:t>
            </a:r>
          </a:p>
        </p:txBody>
      </p:sp>
      <p:sp>
        <p:nvSpPr>
          <p:cNvPr id="214" name="GOD’S SPACE"/>
          <p:cNvSpPr txBox="1"/>
          <p:nvPr/>
        </p:nvSpPr>
        <p:spPr>
          <a:xfrm>
            <a:off x="3494219" y="5892822"/>
            <a:ext cx="270472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r>
              <a:t>GOD’S SPACE</a:t>
            </a:r>
          </a:p>
        </p:txBody>
      </p:sp>
      <p:sp>
        <p:nvSpPr>
          <p:cNvPr id="215" name="OUR SPACE"/>
          <p:cNvSpPr txBox="1"/>
          <p:nvPr/>
        </p:nvSpPr>
        <p:spPr>
          <a:xfrm>
            <a:off x="7005261" y="5892822"/>
            <a:ext cx="233743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r>
              <a:t>OUR SPACE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he Scream…"/>
          <p:cNvSpPr txBox="1"/>
          <p:nvPr/>
        </p:nvSpPr>
        <p:spPr>
          <a:xfrm>
            <a:off x="7701245" y="2689127"/>
            <a:ext cx="5301598" cy="15354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solidFill>
                  <a:srgbClr val="FFE55E"/>
                </a:solidFill>
              </a:defRPr>
            </a:pPr>
            <a:r>
              <a:t>The Scream </a:t>
            </a:r>
          </a:p>
          <a:p>
            <a:pPr>
              <a:defRPr sz="3800">
                <a:solidFill>
                  <a:srgbClr val="FFE55E"/>
                </a:solidFill>
              </a:defRPr>
            </a:pPr>
            <a:r>
              <a:t>by Edvard Munch</a:t>
            </a:r>
          </a:p>
        </p:txBody>
      </p:sp>
      <p:pic>
        <p:nvPicPr>
          <p:cNvPr id="144" name="Image" descr="Image"/>
          <p:cNvPicPr>
            <a:picLocks noChangeAspect="1"/>
          </p:cNvPicPr>
          <p:nvPr/>
        </p:nvPicPr>
        <p:blipFill>
          <a:blip r:embed="rId2">
            <a:extLst/>
          </a:blip>
          <a:stretch>
            <a:fillRect/>
          </a:stretch>
        </p:blipFill>
        <p:spPr>
          <a:xfrm>
            <a:off x="559266" y="441623"/>
            <a:ext cx="6961690" cy="8870354"/>
          </a:xfrm>
          <a:prstGeom prst="rect">
            <a:avLst/>
          </a:prstGeom>
          <a:ln w="76200">
            <a:solidFill>
              <a:srgbClr val="FFFFFF"/>
            </a:solidFill>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he Nachash"/>
          <p:cNvSpPr txBox="1">
            <a:spLocks noGrp="1"/>
          </p:cNvSpPr>
          <p:nvPr>
            <p:ph type="title"/>
          </p:nvPr>
        </p:nvSpPr>
        <p:spPr>
          <a:prstGeom prst="rect">
            <a:avLst/>
          </a:prstGeom>
        </p:spPr>
        <p:txBody>
          <a:bodyPr/>
          <a:lstStyle/>
          <a:p>
            <a:r>
              <a:t>The </a:t>
            </a:r>
            <a:r>
              <a:rPr i="1">
                <a:latin typeface="Helvetica Neue"/>
                <a:ea typeface="Helvetica Neue"/>
                <a:cs typeface="Helvetica Neue"/>
                <a:sym typeface="Helvetica Neue"/>
              </a:rPr>
              <a:t>Nachash</a:t>
            </a:r>
          </a:p>
        </p:txBody>
      </p:sp>
      <p:sp>
        <p:nvSpPr>
          <p:cNvPr id="218" name="And the word of Yahweh came to me, saying, “Son of man, raise a lament over the king of Tyre, and you must say to him, ‘thus says the Lord Yahweh:…"/>
          <p:cNvSpPr txBox="1">
            <a:spLocks noGrp="1"/>
          </p:cNvSpPr>
          <p:nvPr>
            <p:ph type="body" idx="1"/>
          </p:nvPr>
        </p:nvSpPr>
        <p:spPr>
          <a:xfrm>
            <a:off x="952500" y="2234604"/>
            <a:ext cx="11099800" cy="7147191"/>
          </a:xfrm>
          <a:prstGeom prst="rect">
            <a:avLst/>
          </a:prstGeom>
        </p:spPr>
        <p:txBody>
          <a:bodyPr/>
          <a:lstStyle/>
          <a:p>
            <a:pPr marL="0" indent="0" algn="ctr" defTabSz="350520">
              <a:spcBef>
                <a:spcPts val="200"/>
              </a:spcBef>
              <a:buSzTx/>
              <a:buNone/>
              <a:defRPr sz="1920"/>
            </a:pPr>
            <a:r>
              <a:t>And the </a:t>
            </a:r>
            <a:r>
              <a:rPr>
                <a:solidFill>
                  <a:srgbClr val="FFE55E"/>
                </a:solidFill>
              </a:rPr>
              <a:t>word of Yahweh</a:t>
            </a:r>
            <a:r>
              <a:t> came to me, saying, “Son of man, raise a lament over the king of Tyre, and you must say to him, ‘thus says the Lord Yahweh: </a:t>
            </a:r>
          </a:p>
          <a:p>
            <a:pPr marL="0" indent="0" algn="ctr" defTabSz="350520">
              <a:spcBef>
                <a:spcPts val="200"/>
              </a:spcBef>
              <a:buSzTx/>
              <a:buNone/>
              <a:defRPr sz="1920"/>
            </a:pPr>
            <a:r>
              <a:t>“You were a perfect model of an example, </a:t>
            </a:r>
          </a:p>
          <a:p>
            <a:pPr marL="0" indent="0" algn="ctr" defTabSz="350520">
              <a:spcBef>
                <a:spcPts val="200"/>
              </a:spcBef>
              <a:buSzTx/>
              <a:buNone/>
              <a:defRPr sz="1920"/>
            </a:pPr>
            <a:r>
              <a:t>full of wisdom and perfect of beauty. </a:t>
            </a:r>
          </a:p>
          <a:p>
            <a:pPr marL="0" indent="0" algn="ctr" defTabSz="350520">
              <a:spcBef>
                <a:spcPts val="200"/>
              </a:spcBef>
              <a:buSzTx/>
              <a:buNone/>
              <a:defRPr sz="1920">
                <a:solidFill>
                  <a:srgbClr val="FFE55E"/>
                </a:solidFill>
              </a:defRPr>
            </a:pPr>
            <a:r>
              <a:t>You were in Eden, the garden of God, …</a:t>
            </a:r>
          </a:p>
          <a:p>
            <a:pPr marL="0" indent="0" algn="ctr" defTabSz="350520">
              <a:spcBef>
                <a:spcPts val="200"/>
              </a:spcBef>
              <a:buSzTx/>
              <a:buNone/>
              <a:defRPr sz="1920"/>
            </a:pPr>
            <a:endParaRPr/>
          </a:p>
          <a:p>
            <a:pPr marL="0" indent="0" algn="ctr" defTabSz="350520">
              <a:spcBef>
                <a:spcPts val="200"/>
              </a:spcBef>
              <a:buSzTx/>
              <a:buNone/>
              <a:defRPr sz="1920"/>
            </a:pPr>
            <a:r>
              <a:t>You were an </a:t>
            </a:r>
            <a:r>
              <a:rPr>
                <a:solidFill>
                  <a:srgbClr val="FFE55E"/>
                </a:solidFill>
              </a:rPr>
              <a:t>anointed guardian cherub</a:t>
            </a:r>
            <a:r>
              <a:t>, </a:t>
            </a:r>
          </a:p>
          <a:p>
            <a:pPr marL="0" indent="0" algn="ctr" defTabSz="350520">
              <a:spcBef>
                <a:spcPts val="200"/>
              </a:spcBef>
              <a:buSzTx/>
              <a:buNone/>
              <a:defRPr sz="1920"/>
            </a:pPr>
            <a:r>
              <a:t>and I placed you on </a:t>
            </a:r>
            <a:r>
              <a:rPr>
                <a:solidFill>
                  <a:srgbClr val="FFE55E"/>
                </a:solidFill>
              </a:rPr>
              <a:t>God’s holy mountain</a:t>
            </a:r>
            <a:r>
              <a:t>; </a:t>
            </a:r>
          </a:p>
          <a:p>
            <a:pPr marL="0" indent="0" algn="ctr" defTabSz="350520">
              <a:spcBef>
                <a:spcPts val="200"/>
              </a:spcBef>
              <a:buSzTx/>
              <a:buNone/>
              <a:defRPr sz="1920"/>
            </a:pPr>
            <a:r>
              <a:t>you walked in the midst of stones of fire. </a:t>
            </a:r>
          </a:p>
          <a:p>
            <a:pPr marL="0" indent="0" algn="ctr" defTabSz="350520">
              <a:spcBef>
                <a:spcPts val="200"/>
              </a:spcBef>
              <a:buSzTx/>
              <a:buNone/>
              <a:defRPr sz="1920"/>
            </a:pPr>
            <a:r>
              <a:t>You were blameless in your ways </a:t>
            </a:r>
          </a:p>
          <a:p>
            <a:pPr marL="0" indent="0" algn="ctr" defTabSz="350520">
              <a:spcBef>
                <a:spcPts val="200"/>
              </a:spcBef>
              <a:buSzTx/>
              <a:buNone/>
              <a:defRPr sz="1920"/>
            </a:pPr>
            <a:r>
              <a:t>from the day when you were created, </a:t>
            </a:r>
          </a:p>
          <a:p>
            <a:pPr marL="0" indent="0" algn="ctr" defTabSz="350520">
              <a:spcBef>
                <a:spcPts val="200"/>
              </a:spcBef>
              <a:buSzTx/>
              <a:buNone/>
              <a:defRPr sz="1920">
                <a:solidFill>
                  <a:srgbClr val="FFE55E"/>
                </a:solidFill>
              </a:defRPr>
            </a:pPr>
            <a:r>
              <a:t>until wickedness was found in you…</a:t>
            </a:r>
          </a:p>
          <a:p>
            <a:pPr marL="0" indent="0" algn="ctr" defTabSz="350520">
              <a:spcBef>
                <a:spcPts val="200"/>
              </a:spcBef>
              <a:buSzTx/>
              <a:buNone/>
              <a:defRPr sz="1920"/>
            </a:pPr>
            <a:r>
              <a:t>and I cast you as a profane thing from the mountain of God, </a:t>
            </a:r>
          </a:p>
          <a:p>
            <a:pPr marL="0" indent="0" algn="ctr" defTabSz="350520">
              <a:spcBef>
                <a:spcPts val="200"/>
              </a:spcBef>
              <a:buSzTx/>
              <a:buNone/>
              <a:defRPr sz="1920"/>
            </a:pPr>
            <a:r>
              <a:t>and I expelled you, the guardian cherub, </a:t>
            </a:r>
          </a:p>
          <a:p>
            <a:pPr marL="0" indent="0" algn="ctr" defTabSz="350520">
              <a:spcBef>
                <a:spcPts val="200"/>
              </a:spcBef>
              <a:buSzTx/>
              <a:buNone/>
              <a:defRPr sz="1920"/>
            </a:pPr>
            <a:r>
              <a:t>from the midst of the stones of fire. </a:t>
            </a:r>
          </a:p>
          <a:p>
            <a:pPr marL="0" indent="0" algn="ctr" defTabSz="350520">
              <a:spcBef>
                <a:spcPts val="200"/>
              </a:spcBef>
              <a:buSzTx/>
              <a:buNone/>
              <a:defRPr sz="1920"/>
            </a:pPr>
            <a:endParaRPr/>
          </a:p>
          <a:p>
            <a:pPr marL="0" indent="0" algn="ctr" defTabSz="350520">
              <a:spcBef>
                <a:spcPts val="200"/>
              </a:spcBef>
              <a:buSzTx/>
              <a:buNone/>
              <a:defRPr sz="1920"/>
            </a:pPr>
            <a:r>
              <a:t>All who know you among the peoples </a:t>
            </a:r>
          </a:p>
          <a:p>
            <a:pPr marL="0" indent="0" algn="ctr" defTabSz="350520">
              <a:spcBef>
                <a:spcPts val="200"/>
              </a:spcBef>
              <a:buSzTx/>
              <a:buNone/>
              <a:defRPr sz="1920"/>
            </a:pPr>
            <a:r>
              <a:t>are appalled over you; </a:t>
            </a:r>
          </a:p>
          <a:p>
            <a:pPr marL="0" indent="0" algn="ctr" defTabSz="350520">
              <a:spcBef>
                <a:spcPts val="200"/>
              </a:spcBef>
              <a:buSzTx/>
              <a:buNone/>
              <a:defRPr sz="1920"/>
            </a:pPr>
            <a:r>
              <a:rPr>
                <a:solidFill>
                  <a:srgbClr val="FFE55E"/>
                </a:solidFill>
              </a:rPr>
              <a:t>you have become as horrors</a:t>
            </a:r>
            <a:r>
              <a:t>, </a:t>
            </a:r>
          </a:p>
          <a:p>
            <a:pPr marL="0" indent="0" algn="ctr" defTabSz="350520">
              <a:spcBef>
                <a:spcPts val="200"/>
              </a:spcBef>
              <a:buSzTx/>
              <a:buNone/>
              <a:defRPr sz="1920"/>
            </a:pPr>
            <a:r>
              <a:t>and you shall cease to exist forever.”  </a:t>
            </a:r>
          </a:p>
          <a:p>
            <a:pPr marL="0" indent="0" algn="ctr" defTabSz="350520">
              <a:spcBef>
                <a:spcPts val="200"/>
              </a:spcBef>
              <a:buSzTx/>
              <a:buNone/>
              <a:defRPr sz="1920"/>
            </a:pPr>
            <a:endParaRPr/>
          </a:p>
          <a:p>
            <a:pPr marL="0" indent="0" algn="ctr" defTabSz="350520">
              <a:spcBef>
                <a:spcPts val="200"/>
              </a:spcBef>
              <a:buSzTx/>
              <a:buNone/>
              <a:defRPr sz="1920"/>
            </a:pPr>
            <a:r>
              <a:t>Ezekiel 28:11–10</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tolen Identity"/>
          <p:cNvSpPr txBox="1">
            <a:spLocks noGrp="1"/>
          </p:cNvSpPr>
          <p:nvPr>
            <p:ph type="title"/>
          </p:nvPr>
        </p:nvSpPr>
        <p:spPr>
          <a:prstGeom prst="rect">
            <a:avLst/>
          </a:prstGeom>
        </p:spPr>
        <p:txBody>
          <a:bodyPr/>
          <a:lstStyle/>
          <a:p>
            <a:r>
              <a:t>Stolen Identity</a:t>
            </a:r>
          </a:p>
        </p:txBody>
      </p:sp>
      <p:sp>
        <p:nvSpPr>
          <p:cNvPr id="221" name="Now the serpent (nachash) was more crafty than any other wild animal which Yahweh God had made. He said to the woman, “Did God indeed say, ‘You shall not eat from any tree in the garden’?”…"/>
          <p:cNvSpPr txBox="1">
            <a:spLocks noGrp="1"/>
          </p:cNvSpPr>
          <p:nvPr>
            <p:ph type="body" idx="1"/>
          </p:nvPr>
        </p:nvSpPr>
        <p:spPr>
          <a:prstGeom prst="rect">
            <a:avLst/>
          </a:prstGeom>
        </p:spPr>
        <p:txBody>
          <a:bodyPr/>
          <a:lstStyle/>
          <a:p>
            <a:pPr marL="0" indent="0" defTabSz="385572">
              <a:spcBef>
                <a:spcPts val="200"/>
              </a:spcBef>
              <a:buSzTx/>
              <a:buNone/>
              <a:defRPr sz="2112"/>
            </a:pPr>
            <a:endParaRPr/>
          </a:p>
          <a:p>
            <a:pPr marL="0" indent="0" defTabSz="385572">
              <a:spcBef>
                <a:spcPts val="200"/>
              </a:spcBef>
              <a:buSzTx/>
              <a:buNone/>
              <a:defRPr sz="2112"/>
            </a:pPr>
            <a:r>
              <a:t>Now the serpent (</a:t>
            </a:r>
            <a:r>
              <a:rPr i="1"/>
              <a:t>nachash</a:t>
            </a:r>
            <a:r>
              <a:t>) was more crafty than any other wild animal which Yahweh God had made. He said to the woman, “Did God indeed say, ‘You shall not eat from any tree in the garden’?” </a:t>
            </a:r>
          </a:p>
          <a:p>
            <a:pPr marL="0" indent="0" defTabSz="385572">
              <a:spcBef>
                <a:spcPts val="200"/>
              </a:spcBef>
              <a:buSzTx/>
              <a:buNone/>
              <a:defRPr sz="2112"/>
            </a:pPr>
            <a:endParaRPr/>
          </a:p>
          <a:p>
            <a:pPr marL="0" indent="0" defTabSz="385572">
              <a:spcBef>
                <a:spcPts val="200"/>
              </a:spcBef>
              <a:buSzTx/>
              <a:buNone/>
              <a:defRPr sz="2112"/>
            </a:pPr>
            <a:r>
              <a:t>The woman said to the serpent, “From the fruit of the trees of the garden we may eat, but from the fruit of the tree that is in the midst of the garden, God said, ‘You shall not eat from it, nor shall you touch it, lest you die’.” </a:t>
            </a:r>
          </a:p>
          <a:p>
            <a:pPr marL="0" indent="0" defTabSz="385572">
              <a:spcBef>
                <a:spcPts val="200"/>
              </a:spcBef>
              <a:buSzTx/>
              <a:buNone/>
              <a:defRPr sz="2112"/>
            </a:pPr>
            <a:endParaRPr/>
          </a:p>
          <a:p>
            <a:pPr marL="0" indent="0" defTabSz="385572">
              <a:spcBef>
                <a:spcPts val="200"/>
              </a:spcBef>
              <a:buSzTx/>
              <a:buNone/>
              <a:defRPr sz="2112"/>
            </a:pPr>
            <a:r>
              <a:t>But the serpent said to the woman, “You shall not surely die. For God knows that on the day you both eat from it, then your eyes will be opened and </a:t>
            </a:r>
            <a:r>
              <a:rPr>
                <a:solidFill>
                  <a:srgbClr val="FFE55E"/>
                </a:solidFill>
              </a:rPr>
              <a:t>you both shall be like gods</a:t>
            </a:r>
            <a:r>
              <a:t>, knowing good and evil.”</a:t>
            </a:r>
          </a:p>
          <a:p>
            <a:pPr marL="0" indent="0" defTabSz="385572">
              <a:spcBef>
                <a:spcPts val="200"/>
              </a:spcBef>
              <a:buSzTx/>
              <a:buNone/>
              <a:defRPr sz="2112"/>
            </a:pPr>
            <a:r>
              <a:t> Genesis 3:1–5</a:t>
            </a:r>
          </a:p>
          <a:p>
            <a:pPr marL="0" indent="0" defTabSz="385572">
              <a:spcBef>
                <a:spcPts val="200"/>
              </a:spcBef>
              <a:buSzTx/>
              <a:buNone/>
              <a:defRPr sz="2112"/>
            </a:pPr>
            <a:endParaRPr/>
          </a:p>
          <a:p>
            <a:pPr marL="0" indent="0" defTabSz="385572">
              <a:spcBef>
                <a:spcPts val="200"/>
              </a:spcBef>
              <a:buSzTx/>
              <a:buNone/>
              <a:defRPr sz="2112"/>
            </a:pPr>
            <a:endParaRPr/>
          </a:p>
          <a:p>
            <a:pPr marL="0" indent="0" defTabSz="385572">
              <a:spcBef>
                <a:spcPts val="200"/>
              </a:spcBef>
              <a:buSzTx/>
              <a:buNone/>
              <a:defRPr sz="2112"/>
            </a:pPr>
            <a:endParaRPr/>
          </a:p>
          <a:p>
            <a:pPr marL="0" indent="0" defTabSz="385572">
              <a:spcBef>
                <a:spcPts val="200"/>
              </a:spcBef>
              <a:buSzTx/>
              <a:buNone/>
              <a:defRPr sz="2112" i="1"/>
            </a:pPr>
            <a:r>
              <a:t>[So God created humankind </a:t>
            </a:r>
            <a:r>
              <a:rPr>
                <a:solidFill>
                  <a:srgbClr val="FFE55E"/>
                </a:solidFill>
              </a:rPr>
              <a:t>in his image</a:t>
            </a:r>
            <a:r>
              <a:t>, in the </a:t>
            </a:r>
            <a:r>
              <a:rPr>
                <a:solidFill>
                  <a:srgbClr val="FFE55E"/>
                </a:solidFill>
              </a:rPr>
              <a:t>likeness of God</a:t>
            </a:r>
            <a:r>
              <a:t> he created him, male and female he created them.]</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Follow God or some other spirit?"/>
          <p:cNvSpPr txBox="1">
            <a:spLocks noGrp="1"/>
          </p:cNvSpPr>
          <p:nvPr>
            <p:ph type="title"/>
          </p:nvPr>
        </p:nvSpPr>
        <p:spPr>
          <a:prstGeom prst="rect">
            <a:avLst/>
          </a:prstGeom>
        </p:spPr>
        <p:txBody>
          <a:bodyPr/>
          <a:lstStyle>
            <a:lvl1pPr>
              <a:defRPr sz="5300"/>
            </a:lvl1pPr>
          </a:lstStyle>
          <a:p>
            <a:r>
              <a:t>Follow God or some other spirit?</a:t>
            </a:r>
          </a:p>
        </p:txBody>
      </p:sp>
      <p:sp>
        <p:nvSpPr>
          <p:cNvPr id="224" name="And Yahweh God said, “Look—the man has become as one of us, to know good and evil. What if he stretches out his hand and takes also from the tree of life and eats, and lives forever?”…"/>
          <p:cNvSpPr txBox="1">
            <a:spLocks noGrp="1"/>
          </p:cNvSpPr>
          <p:nvPr>
            <p:ph type="body" idx="1"/>
          </p:nvPr>
        </p:nvSpPr>
        <p:spPr>
          <a:xfrm>
            <a:off x="952500" y="2597150"/>
            <a:ext cx="11099800" cy="6286500"/>
          </a:xfrm>
          <a:prstGeom prst="rect">
            <a:avLst/>
          </a:prstGeom>
        </p:spPr>
        <p:txBody>
          <a:bodyPr/>
          <a:lstStyle/>
          <a:p>
            <a:pPr marL="0" indent="0">
              <a:spcBef>
                <a:spcPts val="400"/>
              </a:spcBef>
              <a:buSzTx/>
              <a:buNone/>
            </a:pPr>
            <a:r>
              <a:t>And Yahweh God said, “Look—the man has become as one of us, to know good and evil. What if he stretches out his hand and takes also from the tree of life and eats, and lives forever?”</a:t>
            </a:r>
          </a:p>
          <a:p>
            <a:pPr marL="0" indent="0">
              <a:spcBef>
                <a:spcPts val="400"/>
              </a:spcBef>
              <a:buSzTx/>
              <a:buNone/>
            </a:pPr>
            <a:endParaRPr/>
          </a:p>
          <a:p>
            <a:pPr marL="0" indent="0">
              <a:spcBef>
                <a:spcPts val="400"/>
              </a:spcBef>
              <a:buSzTx/>
              <a:buNone/>
            </a:pPr>
            <a:r>
              <a:t>And Yahweh God sent him out from the garden of Eden, to till the ground from which he was taken. </a:t>
            </a:r>
          </a:p>
          <a:p>
            <a:pPr marL="0" indent="0">
              <a:spcBef>
                <a:spcPts val="400"/>
              </a:spcBef>
              <a:buSzTx/>
              <a:buNone/>
            </a:pPr>
            <a:r>
              <a:t> Ge 3:22-23</a:t>
            </a:r>
          </a:p>
          <a:p>
            <a:pPr marL="0" indent="0">
              <a:spcBef>
                <a:spcPts val="400"/>
              </a:spcBef>
              <a:buSzTx/>
              <a:buNone/>
            </a:pPr>
            <a:endParaRPr/>
          </a:p>
          <a:p>
            <a:pPr marL="0" indent="0">
              <a:spcBef>
                <a:spcPts val="400"/>
              </a:spcBef>
              <a:buSzTx/>
              <a:buNone/>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 descr="Image"/>
          <p:cNvPicPr>
            <a:picLocks noChangeAspect="1"/>
          </p:cNvPicPr>
          <p:nvPr/>
        </p:nvPicPr>
        <p:blipFill>
          <a:blip r:embed="rId2">
            <a:extLst/>
          </a:blip>
          <a:stretch>
            <a:fillRect/>
          </a:stretch>
        </p:blipFill>
        <p:spPr>
          <a:xfrm>
            <a:off x="8018937" y="1592240"/>
            <a:ext cx="4564376" cy="6569120"/>
          </a:xfrm>
          <a:prstGeom prst="rect">
            <a:avLst/>
          </a:prstGeom>
          <a:ln w="25400">
            <a:miter lim="400000"/>
          </a:ln>
          <a:effectLst>
            <a:reflection stA="82330" endPos="40000" dir="5400000" sy="-100000" algn="bl" rotWithShape="0"/>
          </a:effectLst>
        </p:spPr>
      </p:pic>
      <p:sp>
        <p:nvSpPr>
          <p:cNvPr id="227" name="Why do bad things happen?"/>
          <p:cNvSpPr txBox="1">
            <a:spLocks noGrp="1"/>
          </p:cNvSpPr>
          <p:nvPr>
            <p:ph type="title"/>
          </p:nvPr>
        </p:nvSpPr>
        <p:spPr>
          <a:xfrm>
            <a:off x="952500" y="-16934"/>
            <a:ext cx="11099800" cy="2159001"/>
          </a:xfrm>
          <a:prstGeom prst="rect">
            <a:avLst/>
          </a:prstGeom>
        </p:spPr>
        <p:txBody>
          <a:bodyPr/>
          <a:lstStyle>
            <a:lvl1pPr>
              <a:defRPr sz="5300">
                <a:solidFill>
                  <a:schemeClr val="accent4">
                    <a:hueOff val="468000"/>
                    <a:satOff val="-4761"/>
                    <a:lumOff val="10196"/>
                  </a:schemeClr>
                </a:solidFill>
              </a:defRPr>
            </a:lvl1pPr>
          </a:lstStyle>
          <a:p>
            <a:r>
              <a:t>Why do bad things happen?</a:t>
            </a:r>
          </a:p>
        </p:txBody>
      </p:sp>
      <p:sp>
        <p:nvSpPr>
          <p:cNvPr id="228" name="1. Putting our desires first…"/>
          <p:cNvSpPr txBox="1">
            <a:spLocks noGrp="1"/>
          </p:cNvSpPr>
          <p:nvPr>
            <p:ph type="body" sz="half" idx="1"/>
          </p:nvPr>
        </p:nvSpPr>
        <p:spPr>
          <a:xfrm>
            <a:off x="850900" y="2004483"/>
            <a:ext cx="6417601" cy="6286501"/>
          </a:xfrm>
          <a:prstGeom prst="rect">
            <a:avLst/>
          </a:prstGeom>
        </p:spPr>
        <p:txBody>
          <a:bodyPr/>
          <a:lstStyle/>
          <a:p>
            <a:pPr marL="0" indent="0">
              <a:spcBef>
                <a:spcPts val="400"/>
              </a:spcBef>
              <a:buSzTx/>
              <a:buNone/>
              <a:defRPr sz="3000"/>
            </a:pPr>
            <a:r>
              <a:t>1. Putting our desires first</a:t>
            </a:r>
          </a:p>
          <a:p>
            <a:pPr marL="0" indent="0">
              <a:spcBef>
                <a:spcPts val="400"/>
              </a:spcBef>
              <a:buSzTx/>
              <a:buNone/>
              <a:defRPr sz="3000"/>
            </a:pPr>
            <a:endParaRPr/>
          </a:p>
          <a:p>
            <a:pPr marL="0" indent="0">
              <a:spcBef>
                <a:spcPts val="400"/>
              </a:spcBef>
              <a:buSzTx/>
              <a:buNone/>
              <a:defRPr sz="3000"/>
            </a:pPr>
            <a:r>
              <a:t>2. Wicked spirits rebelling</a:t>
            </a:r>
          </a:p>
          <a:p>
            <a:pPr marL="0" indent="0">
              <a:spcBef>
                <a:spcPts val="400"/>
              </a:spcBef>
              <a:buSzTx/>
              <a:buNone/>
              <a:defRPr sz="3000"/>
            </a:pPr>
            <a:endParaRPr/>
          </a:p>
          <a:p>
            <a:pPr marL="0" indent="0">
              <a:spcBef>
                <a:spcPts val="400"/>
              </a:spcBef>
              <a:buSzTx/>
              <a:buNone/>
              <a:defRPr sz="3000"/>
            </a:pPr>
            <a:r>
              <a:t>3. When we believe and act on lies about our identity and destiny</a:t>
            </a:r>
          </a:p>
          <a:p>
            <a:pPr marL="0" indent="0">
              <a:spcBef>
                <a:spcPts val="400"/>
              </a:spcBef>
              <a:buSzTx/>
              <a:buNone/>
              <a:defRPr sz="3000"/>
            </a:pPr>
            <a:r>
              <a:t> </a:t>
            </a:r>
          </a:p>
          <a:p>
            <a:pPr marL="0" indent="0">
              <a:spcBef>
                <a:spcPts val="400"/>
              </a:spcBef>
              <a:buSzTx/>
              <a:buNone/>
              <a:defRPr sz="3000"/>
            </a:pPr>
            <a:r>
              <a:t>4. When we turn to other spirits instead of God for knowledge</a:t>
            </a:r>
          </a:p>
          <a:p>
            <a:pPr marL="0" indent="0">
              <a:spcBef>
                <a:spcPts val="400"/>
              </a:spcBef>
              <a:buSzTx/>
              <a:buNone/>
              <a:defRPr sz="3000"/>
            </a:pPr>
            <a:endParaRPr/>
          </a:p>
          <a:p>
            <a:pPr marL="0" indent="0">
              <a:spcBef>
                <a:spcPts val="400"/>
              </a:spcBef>
              <a:buSzTx/>
              <a:buNone/>
              <a:defRPr sz="3000"/>
            </a:pPr>
            <a:r>
              <a:t>5. Natural chaotic forces (Leviathan)</a:t>
            </a:r>
          </a:p>
        </p:txBody>
      </p:sp>
      <p:sp>
        <p:nvSpPr>
          <p:cNvPr id="229" name="Who will fix this?"/>
          <p:cNvSpPr txBox="1"/>
          <p:nvPr/>
        </p:nvSpPr>
        <p:spPr>
          <a:xfrm>
            <a:off x="1007533" y="7482416"/>
            <a:ext cx="11480801"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5300" b="0" i="1">
                <a:solidFill>
                  <a:schemeClr val="accent4">
                    <a:hueOff val="468000"/>
                    <a:satOff val="-4761"/>
                    <a:lumOff val="10196"/>
                  </a:schemeClr>
                </a:solidFill>
              </a:defRPr>
            </a:lvl1pPr>
          </a:lstStyle>
          <a:p>
            <a:r>
              <a:t>Who will fix this?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droppedImage.tiff" descr="droppedImage.tiff"/>
          <p:cNvPicPr>
            <a:picLocks/>
          </p:cNvPicPr>
          <p:nvPr/>
        </p:nvPicPr>
        <p:blipFill>
          <a:blip r:embed="rId2">
            <a:extLst/>
          </a:blip>
          <a:stretch>
            <a:fillRect/>
          </a:stretch>
        </p:blipFill>
        <p:spPr>
          <a:xfrm>
            <a:off x="3693795" y="2443990"/>
            <a:ext cx="5617210" cy="5207001"/>
          </a:xfrm>
          <a:prstGeom prst="rect">
            <a:avLst/>
          </a:prstGeom>
          <a:effectLst>
            <a:reflection stA="82330" endPos="40000" dir="5400000" sy="-100000" algn="bl" rotWithShape="0"/>
          </a:effectLst>
        </p:spPr>
      </p:pic>
      <p:sp>
        <p:nvSpPr>
          <p:cNvPr id="232" name="GOD’S STORY…"/>
          <p:cNvSpPr txBox="1">
            <a:spLocks noGrp="1"/>
          </p:cNvSpPr>
          <p:nvPr>
            <p:ph type="title"/>
          </p:nvPr>
        </p:nvSpPr>
        <p:spPr>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233" name="THE FLOOD…"/>
          <p:cNvSpPr txBox="1"/>
          <p:nvPr/>
        </p:nvSpPr>
        <p:spPr>
          <a:xfrm>
            <a:off x="1270952" y="7681981"/>
            <a:ext cx="10462896" cy="1632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E55E"/>
                </a:solidFill>
              </a:defRPr>
            </a:pPr>
            <a:r>
              <a:t>THE FLOOD</a:t>
            </a:r>
          </a:p>
          <a:p>
            <a:pPr>
              <a:defRPr sz="5000">
                <a:solidFill>
                  <a:srgbClr val="FFE55E"/>
                </a:solidFill>
              </a:defRPr>
            </a:pPr>
            <a:r>
              <a:t>Divine Intervention, Bad and Good</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ircle"/>
          <p:cNvSpPr/>
          <p:nvPr/>
        </p:nvSpPr>
        <p:spPr>
          <a:xfrm>
            <a:off x="1428001" y="2922067"/>
            <a:ext cx="1270001" cy="1270001"/>
          </a:xfrm>
          <a:prstGeom prst="ellipse">
            <a:avLst/>
          </a:prstGeom>
          <a:solidFill>
            <a:srgbClr val="FFFFFF"/>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236" name="Line"/>
          <p:cNvSpPr/>
          <p:nvPr/>
        </p:nvSpPr>
        <p:spPr>
          <a:xfrm flipH="1">
            <a:off x="2437851" y="3557068"/>
            <a:ext cx="5399035" cy="5"/>
          </a:xfrm>
          <a:prstGeom prst="line">
            <a:avLst/>
          </a:prstGeom>
          <a:ln w="317500">
            <a:solidFill>
              <a:srgbClr val="FFFFFF"/>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237" name="Leviathan…"/>
          <p:cNvSpPr txBox="1"/>
          <p:nvPr/>
        </p:nvSpPr>
        <p:spPr>
          <a:xfrm>
            <a:off x="1340093" y="3068116"/>
            <a:ext cx="1445817"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solidFill>
                  <a:srgbClr val="000000"/>
                </a:solidFill>
                <a:latin typeface="Gill Sans Light"/>
                <a:ea typeface="Gill Sans Light"/>
                <a:cs typeface="Gill Sans Light"/>
                <a:sym typeface="Gill Sans Light"/>
              </a:defRPr>
            </a:pPr>
            <a:r>
              <a:t>Leviathan</a:t>
            </a:r>
          </a:p>
          <a:p>
            <a:pPr>
              <a:defRPr sz="2000" b="0">
                <a:solidFill>
                  <a:srgbClr val="000000"/>
                </a:solidFill>
                <a:latin typeface="Gill Sans Light"/>
                <a:ea typeface="Gill Sans Light"/>
                <a:cs typeface="Gill Sans Light"/>
                <a:sym typeface="Gill Sans Light"/>
              </a:defRPr>
            </a:pPr>
            <a:r>
              <a:t>Sons of God</a:t>
            </a:r>
          </a:p>
          <a:p>
            <a:pPr>
              <a:defRPr sz="2000" b="0">
                <a:solidFill>
                  <a:srgbClr val="000000"/>
                </a:solidFill>
                <a:latin typeface="Gill Sans Light"/>
                <a:ea typeface="Gill Sans Light"/>
                <a:cs typeface="Gill Sans Light"/>
                <a:sym typeface="Gill Sans Light"/>
              </a:defRPr>
            </a:pPr>
            <a:r>
              <a:t>The Word</a:t>
            </a:r>
          </a:p>
        </p:txBody>
      </p:sp>
      <p:sp>
        <p:nvSpPr>
          <p:cNvPr id="238" name="Time"/>
          <p:cNvSpPr txBox="1"/>
          <p:nvPr/>
        </p:nvSpPr>
        <p:spPr>
          <a:xfrm>
            <a:off x="4497430" y="3201466"/>
            <a:ext cx="256747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000000"/>
                </a:solidFill>
                <a:latin typeface="Gill Sans Light"/>
                <a:ea typeface="Gill Sans Light"/>
                <a:cs typeface="Gill Sans Light"/>
                <a:sym typeface="Gill Sans Light"/>
              </a:defRPr>
            </a:lvl1pPr>
          </a:lstStyle>
          <a:p>
            <a:r>
              <a:t>Time</a:t>
            </a:r>
          </a:p>
        </p:txBody>
      </p:sp>
      <p:sp>
        <p:nvSpPr>
          <p:cNvPr id="239" name="Eden…"/>
          <p:cNvSpPr txBox="1"/>
          <p:nvPr/>
        </p:nvSpPr>
        <p:spPr>
          <a:xfrm>
            <a:off x="2229015" y="3738033"/>
            <a:ext cx="154776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Eden</a:t>
            </a:r>
          </a:p>
          <a:p>
            <a:pPr>
              <a:defRPr sz="2000" b="0">
                <a:latin typeface="Gill Sans Light"/>
                <a:ea typeface="Gill Sans Light"/>
                <a:cs typeface="Gill Sans Light"/>
                <a:sym typeface="Gill Sans Light"/>
              </a:defRPr>
            </a:pPr>
            <a:r>
              <a:t>Stolen Identity</a:t>
            </a:r>
          </a:p>
        </p:txBody>
      </p:sp>
      <p:pic>
        <p:nvPicPr>
          <p:cNvPr id="240" name="Image" descr="Image"/>
          <p:cNvPicPr>
            <a:picLocks/>
          </p:cNvPicPr>
          <p:nvPr/>
        </p:nvPicPr>
        <p:blipFill>
          <a:blip r:embed="rId2">
            <a:extLst/>
          </a:blip>
          <a:stretch>
            <a:fillRect/>
          </a:stretch>
        </p:blipFill>
        <p:spPr>
          <a:xfrm>
            <a:off x="7847686" y="1010006"/>
            <a:ext cx="3986197" cy="5801612"/>
          </a:xfrm>
          <a:prstGeom prst="rect">
            <a:avLst/>
          </a:prstGeom>
          <a:effectLst>
            <a:reflection stA="82330" endPos="40000" dir="5400000" sy="-100000" algn="bl" rotWithShape="0"/>
          </a:effectLst>
        </p:spPr>
      </p:pic>
      <p:sp>
        <p:nvSpPr>
          <p:cNvPr id="241" name="On that day, Yahweh will punish with his cruel, great and strong sword Leviathan, the fleeing serpent, and Leviathan, the twisting serpent, and he will kill the sea monster that is in the sea.  Isaiah 27:1"/>
          <p:cNvSpPr txBox="1">
            <a:spLocks noGrp="1"/>
          </p:cNvSpPr>
          <p:nvPr>
            <p:ph type="body" sz="quarter" idx="1"/>
          </p:nvPr>
        </p:nvSpPr>
        <p:spPr>
          <a:xfrm>
            <a:off x="1966503" y="7494747"/>
            <a:ext cx="6515960" cy="2172231"/>
          </a:xfrm>
          <a:prstGeom prst="rect">
            <a:avLst/>
          </a:prstGeom>
        </p:spPr>
        <p:txBody>
          <a:bodyPr anchor="t"/>
          <a:lstStyle/>
          <a:p>
            <a:pPr marL="0" indent="0" algn="ctr" defTabSz="356362">
              <a:spcBef>
                <a:spcPts val="0"/>
              </a:spcBef>
              <a:buSzTx/>
              <a:buNone/>
              <a:defRPr sz="2257"/>
            </a:pPr>
            <a:r>
              <a:t>On that day, Yahweh will punish with his cruel, great and strong sword Leviathan, the fleeing serpent, and Leviathan, the twisting serpent, and </a:t>
            </a:r>
            <a:r>
              <a:rPr>
                <a:solidFill>
                  <a:srgbClr val="FFE55E"/>
                </a:solidFill>
              </a:rPr>
              <a:t>he will kill the sea monster that is in the sea</a:t>
            </a:r>
            <a:r>
              <a:t>.  Isaiah 27:1</a:t>
            </a:r>
          </a:p>
        </p:txBody>
      </p:sp>
      <p:sp>
        <p:nvSpPr>
          <p:cNvPr id="242" name="The Promise"/>
          <p:cNvSpPr txBox="1"/>
          <p:nvPr/>
        </p:nvSpPr>
        <p:spPr>
          <a:xfrm>
            <a:off x="3724824" y="6899711"/>
            <a:ext cx="2999318" cy="506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defTabSz="251206">
              <a:defRPr sz="2580" b="0">
                <a:latin typeface="+mn-lt"/>
                <a:ea typeface="+mn-ea"/>
                <a:cs typeface="+mn-cs"/>
                <a:sym typeface="Helvetica Neue Medium"/>
              </a:defRPr>
            </a:lvl1pPr>
          </a:lstStyle>
          <a:p>
            <a:r>
              <a:t>The Promise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smic War"/>
          <p:cNvSpPr txBox="1">
            <a:spLocks noGrp="1"/>
          </p:cNvSpPr>
          <p:nvPr>
            <p:ph type="title"/>
          </p:nvPr>
        </p:nvSpPr>
        <p:spPr>
          <a:xfrm>
            <a:off x="952500" y="0"/>
            <a:ext cx="11099800" cy="2159000"/>
          </a:xfrm>
          <a:prstGeom prst="rect">
            <a:avLst/>
          </a:prstGeom>
        </p:spPr>
        <p:txBody>
          <a:bodyPr/>
          <a:lstStyle>
            <a:lvl1pPr>
              <a:defRPr sz="5300"/>
            </a:lvl1pPr>
          </a:lstStyle>
          <a:p>
            <a:r>
              <a:t>Cosmic War</a:t>
            </a:r>
          </a:p>
        </p:txBody>
      </p:sp>
      <p:sp>
        <p:nvSpPr>
          <p:cNvPr id="245" name="And I will put hostility…"/>
          <p:cNvSpPr txBox="1">
            <a:spLocks noGrp="1"/>
          </p:cNvSpPr>
          <p:nvPr>
            <p:ph type="body" sz="half" idx="1"/>
          </p:nvPr>
        </p:nvSpPr>
        <p:spPr>
          <a:xfrm>
            <a:off x="5947833" y="1970616"/>
            <a:ext cx="6148984" cy="6286501"/>
          </a:xfrm>
          <a:prstGeom prst="rect">
            <a:avLst/>
          </a:prstGeom>
        </p:spPr>
        <p:txBody>
          <a:bodyPr/>
          <a:lstStyle/>
          <a:p>
            <a:pPr marL="0" indent="0" algn="ctr">
              <a:spcBef>
                <a:spcPts val="400"/>
              </a:spcBef>
              <a:buSzTx/>
              <a:buNone/>
              <a:defRPr sz="3000"/>
            </a:pPr>
            <a:r>
              <a:t>And I will put hostility </a:t>
            </a:r>
          </a:p>
          <a:p>
            <a:pPr marL="0" indent="0" algn="ctr">
              <a:spcBef>
                <a:spcPts val="400"/>
              </a:spcBef>
              <a:buSzTx/>
              <a:buNone/>
              <a:defRPr sz="3000"/>
            </a:pPr>
            <a:r>
              <a:t>between you and between the woman, </a:t>
            </a:r>
          </a:p>
          <a:p>
            <a:pPr marL="0" indent="0" algn="ctr">
              <a:spcBef>
                <a:spcPts val="400"/>
              </a:spcBef>
              <a:buSzTx/>
              <a:buNone/>
              <a:defRPr sz="3000"/>
            </a:pPr>
            <a:r>
              <a:t>and </a:t>
            </a:r>
            <a:r>
              <a:rPr>
                <a:solidFill>
                  <a:srgbClr val="FFE55E"/>
                </a:solidFill>
              </a:rPr>
              <a:t>between your offspring</a:t>
            </a:r>
            <a:r>
              <a:t> and </a:t>
            </a:r>
            <a:r>
              <a:rPr>
                <a:solidFill>
                  <a:srgbClr val="FFE55E"/>
                </a:solidFill>
              </a:rPr>
              <a:t>between her offspring</a:t>
            </a:r>
            <a:r>
              <a:t>; </a:t>
            </a:r>
          </a:p>
          <a:p>
            <a:pPr marL="0" indent="0" algn="ctr">
              <a:spcBef>
                <a:spcPts val="400"/>
              </a:spcBef>
              <a:buSzTx/>
              <a:buNone/>
              <a:defRPr sz="3000"/>
            </a:pPr>
            <a:r>
              <a:t>he will strike you on the head, </a:t>
            </a:r>
          </a:p>
          <a:p>
            <a:pPr marL="0" indent="0" algn="ctr">
              <a:spcBef>
                <a:spcPts val="400"/>
              </a:spcBef>
              <a:buSzTx/>
              <a:buNone/>
              <a:defRPr sz="3000"/>
            </a:pPr>
            <a:r>
              <a:t>and you will strike him on the heel.” </a:t>
            </a:r>
          </a:p>
          <a:p>
            <a:pPr marL="0" indent="0" algn="ctr">
              <a:spcBef>
                <a:spcPts val="400"/>
              </a:spcBef>
              <a:buSzTx/>
              <a:buNone/>
              <a:defRPr sz="3000"/>
            </a:pPr>
            <a:endParaRPr/>
          </a:p>
          <a:p>
            <a:pPr marL="0" indent="0" algn="ctr">
              <a:spcBef>
                <a:spcPts val="400"/>
              </a:spcBef>
              <a:buSzTx/>
              <a:buNone/>
              <a:defRPr sz="3000"/>
            </a:pPr>
            <a:r>
              <a:t> Genesis 3:15</a:t>
            </a:r>
          </a:p>
        </p:txBody>
      </p:sp>
      <p:pic>
        <p:nvPicPr>
          <p:cNvPr id="246" name="Image" descr="Image"/>
          <p:cNvPicPr>
            <a:picLocks/>
          </p:cNvPicPr>
          <p:nvPr/>
        </p:nvPicPr>
        <p:blipFill>
          <a:blip r:embed="rId2">
            <a:extLst/>
          </a:blip>
          <a:stretch>
            <a:fillRect/>
          </a:stretch>
        </p:blipFill>
        <p:spPr>
          <a:xfrm>
            <a:off x="758656" y="1862862"/>
            <a:ext cx="4685411" cy="6840676"/>
          </a:xfrm>
          <a:prstGeom prst="rect">
            <a:avLst/>
          </a:prstGeom>
          <a:effectLst>
            <a:reflection stA="82330" endPos="40000" dir="5400000" sy="-100000" algn="bl" rotWithShape="0"/>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piritual War"/>
          <p:cNvSpPr txBox="1">
            <a:spLocks noGrp="1"/>
          </p:cNvSpPr>
          <p:nvPr>
            <p:ph type="title"/>
          </p:nvPr>
        </p:nvSpPr>
        <p:spPr>
          <a:prstGeom prst="rect">
            <a:avLst/>
          </a:prstGeom>
        </p:spPr>
        <p:txBody>
          <a:bodyPr/>
          <a:lstStyle>
            <a:lvl1pPr>
              <a:defRPr sz="5300"/>
            </a:lvl1pPr>
          </a:lstStyle>
          <a:p>
            <a:r>
              <a:t>Spiritual War</a:t>
            </a:r>
          </a:p>
        </p:txBody>
      </p:sp>
      <p:sp>
        <p:nvSpPr>
          <p:cNvPr id="249" name="Cain…"/>
          <p:cNvSpPr txBox="1">
            <a:spLocks noGrp="1"/>
          </p:cNvSpPr>
          <p:nvPr>
            <p:ph type="body" sz="quarter" idx="1"/>
          </p:nvPr>
        </p:nvSpPr>
        <p:spPr>
          <a:xfrm>
            <a:off x="833966" y="1970616"/>
            <a:ext cx="2993960" cy="6286501"/>
          </a:xfrm>
          <a:prstGeom prst="rect">
            <a:avLst/>
          </a:prstGeom>
        </p:spPr>
        <p:txBody>
          <a:bodyPr/>
          <a:lstStyle/>
          <a:p>
            <a:pPr marL="0" indent="0">
              <a:spcBef>
                <a:spcPts val="400"/>
              </a:spcBef>
              <a:buSzTx/>
              <a:buNone/>
              <a:defRPr sz="3000"/>
            </a:pPr>
            <a:r>
              <a:t>Cain </a:t>
            </a:r>
          </a:p>
          <a:p>
            <a:pPr marL="0" indent="0">
              <a:spcBef>
                <a:spcPts val="400"/>
              </a:spcBef>
              <a:buSzTx/>
              <a:buNone/>
              <a:defRPr sz="3000"/>
            </a:pPr>
            <a:r>
              <a:t>(serpent’s offspring)</a:t>
            </a:r>
          </a:p>
          <a:p>
            <a:pPr marL="0" indent="0">
              <a:spcBef>
                <a:spcPts val="400"/>
              </a:spcBef>
              <a:buSzTx/>
              <a:buNone/>
              <a:defRPr sz="3000"/>
            </a:pPr>
            <a:endParaRPr/>
          </a:p>
          <a:p>
            <a:pPr marL="0" indent="0">
              <a:spcBef>
                <a:spcPts val="400"/>
              </a:spcBef>
              <a:buSzTx/>
              <a:buNone/>
              <a:defRPr sz="3000"/>
            </a:pPr>
            <a:r>
              <a:t>Abel </a:t>
            </a:r>
          </a:p>
          <a:p>
            <a:pPr marL="0" indent="0">
              <a:spcBef>
                <a:spcPts val="400"/>
              </a:spcBef>
              <a:buSzTx/>
              <a:buNone/>
              <a:defRPr sz="3000"/>
            </a:pPr>
            <a:r>
              <a:t>(her offspring)</a:t>
            </a:r>
          </a:p>
        </p:txBody>
      </p:sp>
      <p:pic>
        <p:nvPicPr>
          <p:cNvPr id="250" name="Image" descr="Image"/>
          <p:cNvPicPr>
            <a:picLocks/>
          </p:cNvPicPr>
          <p:nvPr/>
        </p:nvPicPr>
        <p:blipFill>
          <a:blip r:embed="rId2">
            <a:extLst/>
          </a:blip>
          <a:stretch>
            <a:fillRect/>
          </a:stretch>
        </p:blipFill>
        <p:spPr>
          <a:xfrm>
            <a:off x="4555066" y="2224616"/>
            <a:ext cx="8115301" cy="5842001"/>
          </a:xfrm>
          <a:prstGeom prst="rect">
            <a:avLst/>
          </a:prstGeom>
          <a:effectLst>
            <a:reflection stA="82330" endPos="40000" dir="5400000" sy="-100000" algn="bl" rotWithShape="0"/>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he Sons of God and their Human Wives…"/>
          <p:cNvSpPr txBox="1">
            <a:spLocks noGrp="1"/>
          </p:cNvSpPr>
          <p:nvPr>
            <p:ph type="title"/>
          </p:nvPr>
        </p:nvSpPr>
        <p:spPr>
          <a:prstGeom prst="rect">
            <a:avLst/>
          </a:prstGeom>
        </p:spPr>
        <p:txBody>
          <a:bodyPr/>
          <a:lstStyle/>
          <a:p>
            <a:pPr defTabSz="508254">
              <a:defRPr sz="4611"/>
            </a:pPr>
            <a:r>
              <a:t>The Sons of God and their Human Wives</a:t>
            </a:r>
          </a:p>
          <a:p>
            <a:pPr defTabSz="508254">
              <a:defRPr sz="4611"/>
            </a:pPr>
            <a:r>
              <a:t>And the Giants</a:t>
            </a:r>
          </a:p>
        </p:txBody>
      </p:sp>
      <p:sp>
        <p:nvSpPr>
          <p:cNvPr id="253" name="And it happened that, when humankind began to multiply on the face of the ground, daughters were born to them. Then the sons of God saw the daughters of humankind, that they were beautiful. And they took for themselves wives from all that they chose……"/>
          <p:cNvSpPr txBox="1">
            <a:spLocks noGrp="1"/>
          </p:cNvSpPr>
          <p:nvPr>
            <p:ph type="body" sz="half" idx="1"/>
          </p:nvPr>
        </p:nvSpPr>
        <p:spPr>
          <a:xfrm>
            <a:off x="5161260" y="2455333"/>
            <a:ext cx="7559080" cy="6286501"/>
          </a:xfrm>
          <a:prstGeom prst="rect">
            <a:avLst/>
          </a:prstGeom>
        </p:spPr>
        <p:txBody>
          <a:bodyPr/>
          <a:lstStyle/>
          <a:p>
            <a:pPr marL="0" indent="0" defTabSz="549148">
              <a:spcBef>
                <a:spcPts val="300"/>
              </a:spcBef>
              <a:buSzTx/>
              <a:buNone/>
              <a:defRPr sz="2820"/>
            </a:pPr>
            <a:r>
              <a:t>And it happened that, when humankind began to multiply on the face of the ground, daughters were born to them. </a:t>
            </a:r>
            <a:r>
              <a:rPr>
                <a:solidFill>
                  <a:schemeClr val="accent4">
                    <a:hueOff val="468000"/>
                    <a:satOff val="-4761"/>
                    <a:lumOff val="10196"/>
                  </a:schemeClr>
                </a:solidFill>
              </a:rPr>
              <a:t>Then the sons of God saw the daughters of humankind, that they were beautiful</a:t>
            </a:r>
            <a:r>
              <a:t>. And they took for themselves wives from all that they chose… </a:t>
            </a:r>
          </a:p>
          <a:p>
            <a:pPr marL="0" indent="0" defTabSz="549148">
              <a:spcBef>
                <a:spcPts val="300"/>
              </a:spcBef>
              <a:buSzTx/>
              <a:buNone/>
              <a:defRPr sz="2820"/>
            </a:pPr>
            <a:endParaRPr/>
          </a:p>
          <a:p>
            <a:pPr marL="0" indent="0" defTabSz="549148">
              <a:spcBef>
                <a:spcPts val="300"/>
              </a:spcBef>
              <a:buSzTx/>
              <a:buNone/>
              <a:defRPr sz="2820"/>
            </a:pPr>
            <a:r>
              <a:t>The </a:t>
            </a:r>
            <a:r>
              <a:rPr>
                <a:solidFill>
                  <a:schemeClr val="accent4">
                    <a:hueOff val="468000"/>
                    <a:satOff val="-4761"/>
                    <a:lumOff val="10196"/>
                  </a:schemeClr>
                </a:solidFill>
              </a:rPr>
              <a:t>Nephilim (giants) were upon the earth in those days</a:t>
            </a:r>
            <a:r>
              <a:rPr>
                <a:solidFill>
                  <a:schemeClr val="accent4"/>
                </a:solidFill>
              </a:rPr>
              <a:t>,</a:t>
            </a:r>
            <a:r>
              <a:t> and also afterward, </a:t>
            </a:r>
            <a:r>
              <a:rPr>
                <a:solidFill>
                  <a:schemeClr val="accent4">
                    <a:hueOff val="468000"/>
                    <a:satOff val="-4761"/>
                    <a:lumOff val="10196"/>
                  </a:schemeClr>
                </a:solidFill>
              </a:rPr>
              <a:t>when the sons of God went into the daughters of humankind, and they bore children to them. </a:t>
            </a:r>
            <a:r>
              <a:t>These were the mighty warriors that were from ancient times, men of renown.  Genesis 6:1–4</a:t>
            </a:r>
          </a:p>
        </p:txBody>
      </p:sp>
      <p:pic>
        <p:nvPicPr>
          <p:cNvPr id="254" name="droppedImage.tiff" descr="droppedImage.tiff"/>
          <p:cNvPicPr>
            <a:picLocks/>
          </p:cNvPicPr>
          <p:nvPr/>
        </p:nvPicPr>
        <p:blipFill>
          <a:blip r:embed="rId2">
            <a:extLst/>
          </a:blip>
          <a:stretch>
            <a:fillRect/>
          </a:stretch>
        </p:blipFill>
        <p:spPr>
          <a:xfrm>
            <a:off x="881966" y="2556296"/>
            <a:ext cx="3912559" cy="5321301"/>
          </a:xfrm>
          <a:prstGeom prst="rect">
            <a:avLst/>
          </a:prstGeom>
          <a:effectLst>
            <a:reflection stA="82330" endPos="40000" dir="5400000" sy="-100000" algn="bl" rotWithShape="0"/>
          </a:effec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Bad Divine Intervention"/>
          <p:cNvSpPr txBox="1">
            <a:spLocks noGrp="1"/>
          </p:cNvSpPr>
          <p:nvPr>
            <p:ph type="title"/>
          </p:nvPr>
        </p:nvSpPr>
        <p:spPr>
          <a:xfrm>
            <a:off x="952500" y="254000"/>
            <a:ext cx="11099800" cy="1434439"/>
          </a:xfrm>
          <a:prstGeom prst="rect">
            <a:avLst/>
          </a:prstGeom>
        </p:spPr>
        <p:txBody>
          <a:bodyPr/>
          <a:lstStyle>
            <a:lvl1pPr>
              <a:defRPr sz="5300"/>
            </a:lvl1pPr>
          </a:lstStyle>
          <a:p>
            <a:r>
              <a:t>Bad Divine Intervention</a:t>
            </a:r>
          </a:p>
        </p:txBody>
      </p:sp>
      <p:sp>
        <p:nvSpPr>
          <p:cNvPr id="257" name="And it came to pass when the children of men had multiplied that in those days were born unto them beautiful and comely daughters. And the angels, the children of the heaven, saw and lusted after them, and said to one another: ‘Come, let us choose us wives from among the children of men and beget us children.’…"/>
          <p:cNvSpPr txBox="1">
            <a:spLocks noGrp="1"/>
          </p:cNvSpPr>
          <p:nvPr>
            <p:ph type="body" idx="1"/>
          </p:nvPr>
        </p:nvSpPr>
        <p:spPr>
          <a:xfrm>
            <a:off x="692679" y="1379603"/>
            <a:ext cx="11619442" cy="7845095"/>
          </a:xfrm>
          <a:prstGeom prst="rect">
            <a:avLst/>
          </a:prstGeom>
        </p:spPr>
        <p:txBody>
          <a:bodyPr/>
          <a:lstStyle/>
          <a:p>
            <a:pPr marL="0" indent="0" defTabSz="403097">
              <a:spcBef>
                <a:spcPts val="200"/>
              </a:spcBef>
              <a:buSzTx/>
              <a:buNone/>
              <a:defRPr sz="2070"/>
            </a:pPr>
            <a:r>
              <a:t>And it came to pass when the children of men had multiplied that in those days were born unto them beautiful and comely daughters. And the angels, the children of the heaven, saw and lusted after them, and said to one another: ‘Come, let us choose us wives from among the children of men and beget us children.’  </a:t>
            </a:r>
          </a:p>
          <a:p>
            <a:pPr marL="0" indent="0" defTabSz="403097">
              <a:spcBef>
                <a:spcPts val="200"/>
              </a:spcBef>
              <a:buSzTx/>
              <a:buNone/>
              <a:defRPr sz="2070"/>
            </a:pPr>
            <a:endParaRPr/>
          </a:p>
          <a:p>
            <a:pPr marL="0" indent="0" defTabSz="403097">
              <a:spcBef>
                <a:spcPts val="200"/>
              </a:spcBef>
              <a:buSzTx/>
              <a:buNone/>
              <a:defRPr sz="2070"/>
            </a:pPr>
            <a:r>
              <a:t>And they were in all two hundred; who descended in the days of Jared on the </a:t>
            </a:r>
            <a:r>
              <a:rPr>
                <a:solidFill>
                  <a:srgbClr val="FFE55E"/>
                </a:solidFill>
              </a:rPr>
              <a:t>summit of Mount Hermon and they called it Mount Hermon, because they had sworn and bound themselves by mutual imprecations upon it…</a:t>
            </a:r>
          </a:p>
          <a:p>
            <a:pPr marL="0" indent="0" defTabSz="403097">
              <a:spcBef>
                <a:spcPts val="200"/>
              </a:spcBef>
              <a:buSzTx/>
              <a:buNone/>
              <a:defRPr sz="2070"/>
            </a:pPr>
            <a:endParaRPr>
              <a:solidFill>
                <a:srgbClr val="FFE55E"/>
              </a:solidFill>
            </a:endParaRPr>
          </a:p>
          <a:p>
            <a:pPr marL="0" indent="0" defTabSz="403097">
              <a:spcBef>
                <a:spcPts val="200"/>
              </a:spcBef>
              <a:buSzTx/>
              <a:buNone/>
              <a:defRPr sz="2070"/>
            </a:pPr>
            <a:r>
              <a:t> And all the others together with them took unto themselves wives, and each chose for himself one, and they began to go in unto them and to </a:t>
            </a:r>
            <a:r>
              <a:rPr>
                <a:solidFill>
                  <a:srgbClr val="FFE55E"/>
                </a:solidFill>
              </a:rPr>
              <a:t>defile</a:t>
            </a:r>
            <a:r>
              <a:t> themselves with them, and they taught them</a:t>
            </a:r>
            <a:r>
              <a:rPr>
                <a:solidFill>
                  <a:srgbClr val="1A8F00"/>
                </a:solidFill>
              </a:rPr>
              <a:t> </a:t>
            </a:r>
            <a:r>
              <a:rPr>
                <a:solidFill>
                  <a:schemeClr val="accent1">
                    <a:hueOff val="118245"/>
                    <a:lumOff val="-11372"/>
                  </a:schemeClr>
                </a:solidFill>
              </a:rPr>
              <a:t>charms and enchantments, and the cutting of roots, and made them acquainted with plants</a:t>
            </a:r>
            <a:r>
              <a:t>.  </a:t>
            </a:r>
          </a:p>
          <a:p>
            <a:pPr marL="0" indent="0" defTabSz="403097">
              <a:spcBef>
                <a:spcPts val="200"/>
              </a:spcBef>
              <a:buSzTx/>
              <a:buNone/>
              <a:defRPr sz="2070"/>
            </a:pPr>
            <a:endParaRPr/>
          </a:p>
          <a:p>
            <a:pPr marL="0" indent="0" defTabSz="403097">
              <a:spcBef>
                <a:spcPts val="200"/>
              </a:spcBef>
              <a:buSzTx/>
              <a:buNone/>
              <a:defRPr sz="2070"/>
            </a:pPr>
            <a:r>
              <a:t>And they became pregnant, and </a:t>
            </a:r>
            <a:r>
              <a:rPr>
                <a:solidFill>
                  <a:srgbClr val="FFE55E"/>
                </a:solidFill>
              </a:rPr>
              <a:t>they bare great giants…  </a:t>
            </a:r>
            <a:r>
              <a:t>Who consumed all the acquisitions of men. And when men could no longer sustain them, …The giants turned against them and </a:t>
            </a:r>
            <a:r>
              <a:rPr>
                <a:solidFill>
                  <a:srgbClr val="FFE55E"/>
                </a:solidFill>
              </a:rPr>
              <a:t>devoured mankind.</a:t>
            </a:r>
            <a:r>
              <a:t>  And they began to sin against birds, and beasts, and reptiles, and fish, and to devour one another’s flesh, and </a:t>
            </a:r>
            <a:r>
              <a:rPr>
                <a:solidFill>
                  <a:srgbClr val="FFE55E"/>
                </a:solidFill>
              </a:rPr>
              <a:t>drink the blood… </a:t>
            </a:r>
          </a:p>
          <a:p>
            <a:pPr marL="0" indent="0" defTabSz="403097">
              <a:spcBef>
                <a:spcPts val="200"/>
              </a:spcBef>
              <a:buSzTx/>
              <a:buNone/>
              <a:defRPr sz="2070"/>
            </a:pPr>
            <a:endParaRPr>
              <a:solidFill>
                <a:srgbClr val="FFE55E"/>
              </a:solidFill>
            </a:endParaRPr>
          </a:p>
          <a:p>
            <a:pPr marL="0" indent="0" defTabSz="403097">
              <a:spcBef>
                <a:spcPts val="200"/>
              </a:spcBef>
              <a:buSzTx/>
              <a:buNone/>
              <a:defRPr sz="2070"/>
            </a:pPr>
            <a:r>
              <a:t> And Azâzêl </a:t>
            </a:r>
            <a:r>
              <a:rPr>
                <a:solidFill>
                  <a:schemeClr val="accent5"/>
                </a:solidFill>
              </a:rPr>
              <a:t>taught</a:t>
            </a:r>
            <a:r>
              <a:rPr>
                <a:solidFill>
                  <a:srgbClr val="D41D03"/>
                </a:solidFill>
              </a:rPr>
              <a:t> men to make swords, and knives, and shields, and breastplates, and made known to them the metals of the earth and the art of working them</a:t>
            </a:r>
            <a:r>
              <a:t>, and </a:t>
            </a:r>
            <a:r>
              <a:rPr>
                <a:solidFill>
                  <a:srgbClr val="B264DA"/>
                </a:solidFill>
              </a:rPr>
              <a:t>bracelets, and ornaments, and the use of antimony, and the beautifying of the eyelids, and all kinds of costly stones, and all colouring tinctures</a:t>
            </a:r>
            <a:r>
              <a:t>. And there arose much godlessness, and they </a:t>
            </a:r>
            <a:r>
              <a:rPr>
                <a:solidFill>
                  <a:srgbClr val="B264DA"/>
                </a:solidFill>
              </a:rPr>
              <a:t>committed fornication</a:t>
            </a:r>
            <a:r>
              <a:t>, …. </a:t>
            </a:r>
          </a:p>
          <a:p>
            <a:pPr marL="0" indent="0" defTabSz="403097">
              <a:spcBef>
                <a:spcPts val="200"/>
              </a:spcBef>
              <a:buSzTx/>
              <a:buNone/>
              <a:defRPr sz="828"/>
            </a:pPr>
            <a:endParaRPr/>
          </a:p>
          <a:p>
            <a:pPr marL="0" indent="0" algn="ctr" defTabSz="403097">
              <a:spcBef>
                <a:spcPts val="200"/>
              </a:spcBef>
              <a:buSzTx/>
              <a:buNone/>
              <a:defRPr sz="828"/>
            </a:pPr>
            <a:r>
              <a:t> R. H. Charles and W. O. E. Oesterley, The Book of Enoch (London: Society for Promoting Christian Knowledge, 1917), Enoch 6:1–8:4.</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1. Before Creation…"/>
          <p:cNvSpPr txBox="1"/>
          <p:nvPr/>
        </p:nvSpPr>
        <p:spPr>
          <a:xfrm>
            <a:off x="1879661" y="3209920"/>
            <a:ext cx="9245477" cy="55060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000"/>
            </a:pPr>
            <a:r>
              <a:t>1. Before Creation</a:t>
            </a:r>
          </a:p>
          <a:p>
            <a:pPr algn="l">
              <a:defRPr sz="5000"/>
            </a:pPr>
            <a:r>
              <a:t>2. After Creation</a:t>
            </a:r>
          </a:p>
          <a:p>
            <a:pPr algn="l">
              <a:defRPr sz="5000"/>
            </a:pPr>
            <a:r>
              <a:t>3. The Flood</a:t>
            </a:r>
          </a:p>
          <a:p>
            <a:pPr algn="l">
              <a:defRPr sz="5000"/>
            </a:pPr>
            <a:r>
              <a:t>4. The Tower of Babel</a:t>
            </a:r>
          </a:p>
          <a:p>
            <a:pPr algn="l">
              <a:defRPr sz="5000"/>
            </a:pPr>
            <a:r>
              <a:t>5. The Kingdom of Israel</a:t>
            </a:r>
          </a:p>
          <a:p>
            <a:pPr algn="l">
              <a:defRPr sz="5000"/>
            </a:pPr>
            <a:r>
              <a:t>6. The Cloud Rider</a:t>
            </a:r>
          </a:p>
          <a:p>
            <a:pPr algn="l">
              <a:defRPr sz="5000"/>
            </a:pPr>
            <a:r>
              <a:t>7. The Kingdom of God </a:t>
            </a:r>
          </a:p>
        </p:txBody>
      </p:sp>
      <p:sp>
        <p:nvSpPr>
          <p:cNvPr id="147" name="GOD’S STORY…"/>
          <p:cNvSpPr txBox="1">
            <a:spLocks noGrp="1"/>
          </p:cNvSpPr>
          <p:nvPr>
            <p:ph type="title"/>
          </p:nvPr>
        </p:nvSpPr>
        <p:spPr>
          <a:xfrm>
            <a:off x="952500" y="694266"/>
            <a:ext cx="11099800" cy="2159001"/>
          </a:xfrm>
          <a:prstGeom prst="rect">
            <a:avLst/>
          </a:prstGeom>
        </p:spPr>
        <p:txBody>
          <a:bodyPr/>
          <a:lstStyle/>
          <a:p>
            <a:pPr defTabSz="233679">
              <a:defRPr sz="3800">
                <a:solidFill>
                  <a:schemeClr val="accent4">
                    <a:hueOff val="468000"/>
                    <a:satOff val="-4761"/>
                    <a:lumOff val="10196"/>
                  </a:schemeClr>
                </a:solidFill>
              </a:defRPr>
            </a:pPr>
            <a:r>
              <a:t>GOD’S STORY</a:t>
            </a:r>
          </a:p>
          <a:p>
            <a:pPr defTabSz="233679">
              <a:defRPr sz="3200">
                <a:solidFill>
                  <a:schemeClr val="accent4">
                    <a:hueOff val="468000"/>
                    <a:satOff val="-4761"/>
                    <a:lumOff val="10196"/>
                  </a:schemeClr>
                </a:solidFill>
              </a:defRPr>
            </a:pPr>
            <a:endParaRPr/>
          </a:p>
          <a:p>
            <a:pPr defTabSz="233679">
              <a:defRPr sz="3200">
                <a:solidFill>
                  <a:schemeClr val="accent4">
                    <a:hueOff val="468000"/>
                    <a:satOff val="-4761"/>
                    <a:lumOff val="10196"/>
                  </a:schemeClr>
                </a:solidFill>
              </a:defRPr>
            </a:pPr>
            <a:r>
              <a:t>Discovering YOUR Part in God’s SUPERNATURAL PLAN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he Sin of the Watchers"/>
          <p:cNvSpPr txBox="1">
            <a:spLocks noGrp="1"/>
          </p:cNvSpPr>
          <p:nvPr>
            <p:ph type="title"/>
          </p:nvPr>
        </p:nvSpPr>
        <p:spPr>
          <a:prstGeom prst="rect">
            <a:avLst/>
          </a:prstGeom>
        </p:spPr>
        <p:txBody>
          <a:bodyPr/>
          <a:lstStyle>
            <a:lvl1pPr>
              <a:defRPr sz="5300"/>
            </a:lvl1pPr>
          </a:lstStyle>
          <a:p>
            <a:r>
              <a:t>The Sin of the Watchers</a:t>
            </a:r>
          </a:p>
        </p:txBody>
      </p:sp>
      <p:sp>
        <p:nvSpPr>
          <p:cNvPr id="260" name="Swore an oath to violate God’s order.…"/>
          <p:cNvSpPr txBox="1">
            <a:spLocks noGrp="1"/>
          </p:cNvSpPr>
          <p:nvPr>
            <p:ph type="body" sz="half" idx="1"/>
          </p:nvPr>
        </p:nvSpPr>
        <p:spPr>
          <a:xfrm>
            <a:off x="443244" y="1706165"/>
            <a:ext cx="9316642" cy="3462735"/>
          </a:xfrm>
          <a:prstGeom prst="rect">
            <a:avLst/>
          </a:prstGeom>
        </p:spPr>
        <p:txBody>
          <a:bodyPr/>
          <a:lstStyle/>
          <a:p>
            <a:pPr marL="457200" indent="-228599">
              <a:spcBef>
                <a:spcPts val="400"/>
              </a:spcBef>
              <a:buSzPct val="100000"/>
              <a:defRPr sz="2800"/>
            </a:pPr>
            <a:r>
              <a:t> Swore an oath to violate God’s order. </a:t>
            </a:r>
          </a:p>
          <a:p>
            <a:pPr marL="457200" indent="-228599">
              <a:spcBef>
                <a:spcPts val="400"/>
              </a:spcBef>
              <a:buSzPct val="100000"/>
              <a:defRPr sz="2800"/>
            </a:pPr>
            <a:r>
              <a:t> They descended from heaven to earth on Mt. Hermon.  </a:t>
            </a:r>
          </a:p>
          <a:p>
            <a:pPr marL="457200" indent="-228599">
              <a:spcBef>
                <a:spcPts val="400"/>
              </a:spcBef>
              <a:buSzPct val="100000"/>
              <a:defRPr sz="2800"/>
            </a:pPr>
            <a:r>
              <a:t> Sexually defiled women, producing giants.  </a:t>
            </a:r>
          </a:p>
          <a:p>
            <a:pPr marL="457200" indent="-228599">
              <a:spcBef>
                <a:spcPts val="400"/>
              </a:spcBef>
              <a:buSzPct val="100000"/>
              <a:defRPr sz="2800"/>
            </a:pPr>
            <a:r>
              <a:t> Taught occult knowledge, weapon making, and how to make women sexually seductive.</a:t>
            </a:r>
          </a:p>
        </p:txBody>
      </p:sp>
      <p:sp>
        <p:nvSpPr>
          <p:cNvPr id="261" name="Results in"/>
          <p:cNvSpPr txBox="1"/>
          <p:nvPr/>
        </p:nvSpPr>
        <p:spPr>
          <a:xfrm>
            <a:off x="-187522" y="4896809"/>
            <a:ext cx="10027044" cy="2118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5300" b="0">
                <a:latin typeface="+mn-lt"/>
                <a:ea typeface="+mn-ea"/>
                <a:cs typeface="+mn-cs"/>
                <a:sym typeface="Helvetica Neue Medium"/>
              </a:defRPr>
            </a:lvl1pPr>
          </a:lstStyle>
          <a:p>
            <a:r>
              <a:t>Results in</a:t>
            </a:r>
          </a:p>
        </p:txBody>
      </p:sp>
      <p:sp>
        <p:nvSpPr>
          <p:cNvPr id="262" name="Occult magic, witchcraft, sorcery…"/>
          <p:cNvSpPr txBox="1"/>
          <p:nvPr/>
        </p:nvSpPr>
        <p:spPr>
          <a:xfrm>
            <a:off x="619068" y="6192730"/>
            <a:ext cx="11099801" cy="3175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marL="457200" indent="-228599" algn="l">
              <a:spcBef>
                <a:spcPts val="400"/>
              </a:spcBef>
              <a:buSzPct val="100000"/>
              <a:buChar char="•"/>
              <a:defRPr sz="2800" b="0"/>
            </a:pPr>
            <a:r>
              <a:t> Occult magic, witchcraft, sorcery</a:t>
            </a:r>
          </a:p>
          <a:p>
            <a:pPr marL="457200" indent="-228599" algn="l">
              <a:spcBef>
                <a:spcPts val="400"/>
              </a:spcBef>
              <a:buSzPct val="100000"/>
              <a:buChar char="•"/>
              <a:defRPr sz="2800" b="0"/>
            </a:pPr>
            <a:r>
              <a:t> War</a:t>
            </a:r>
          </a:p>
          <a:p>
            <a:pPr marL="457200" indent="-228599" algn="l">
              <a:spcBef>
                <a:spcPts val="400"/>
              </a:spcBef>
              <a:buSzPct val="100000"/>
              <a:buChar char="•"/>
              <a:defRPr sz="2800" b="0"/>
            </a:pPr>
            <a:r>
              <a:t> Turning women into sex objects</a:t>
            </a:r>
          </a:p>
          <a:p>
            <a:pPr marL="457200" indent="-228599" algn="l">
              <a:spcBef>
                <a:spcPts val="400"/>
              </a:spcBef>
              <a:buSzPct val="100000"/>
              <a:buChar char="•"/>
              <a:defRPr sz="2800" b="0"/>
            </a:pPr>
            <a:r>
              <a:t> Corrupting humans and animals</a:t>
            </a:r>
          </a:p>
          <a:p>
            <a:pPr marL="457200" indent="-228599" algn="l">
              <a:spcBef>
                <a:spcPts val="400"/>
              </a:spcBef>
              <a:buSzPct val="100000"/>
              <a:buChar char="•"/>
              <a:defRPr sz="2800" b="0"/>
            </a:pPr>
            <a:r>
              <a:t> Giants consumed natural resources, drank human blood, and ate human flesh. </a:t>
            </a:r>
          </a:p>
        </p:txBody>
      </p:sp>
      <p:pic>
        <p:nvPicPr>
          <p:cNvPr id="263" name="droppedImage.tiff" descr="droppedImage.tiff"/>
          <p:cNvPicPr>
            <a:picLocks/>
          </p:cNvPicPr>
          <p:nvPr/>
        </p:nvPicPr>
        <p:blipFill>
          <a:blip r:embed="rId2">
            <a:extLst/>
          </a:blip>
          <a:stretch>
            <a:fillRect/>
          </a:stretch>
        </p:blipFill>
        <p:spPr>
          <a:xfrm>
            <a:off x="7497233" y="4438650"/>
            <a:ext cx="4813301" cy="2667000"/>
          </a:xfrm>
          <a:prstGeom prst="rect">
            <a:avLst/>
          </a:prstGeom>
          <a:effectLst>
            <a:reflection stA="82330" endPos="40000" dir="5400000" sy="-100000" algn="bl" rotWithShape="0"/>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God’s Divine Intervention"/>
          <p:cNvSpPr txBox="1">
            <a:spLocks noGrp="1"/>
          </p:cNvSpPr>
          <p:nvPr>
            <p:ph type="title"/>
          </p:nvPr>
        </p:nvSpPr>
        <p:spPr>
          <a:prstGeom prst="rect">
            <a:avLst/>
          </a:prstGeom>
        </p:spPr>
        <p:txBody>
          <a:bodyPr/>
          <a:lstStyle>
            <a:lvl1pPr>
              <a:defRPr sz="5300"/>
            </a:lvl1pPr>
          </a:lstStyle>
          <a:p>
            <a:r>
              <a:t>God’s Divine Intervention</a:t>
            </a:r>
          </a:p>
        </p:txBody>
      </p:sp>
      <p:sp>
        <p:nvSpPr>
          <p:cNvPr id="266" name="And Yahweh said, “My Spirit shall not abide with humankind forever in that he is also flesh. And his days shall be one hundred and twenty years.” ……"/>
          <p:cNvSpPr txBox="1">
            <a:spLocks noGrp="1"/>
          </p:cNvSpPr>
          <p:nvPr>
            <p:ph type="body" sz="quarter" idx="1"/>
          </p:nvPr>
        </p:nvSpPr>
        <p:spPr>
          <a:xfrm>
            <a:off x="986366" y="1811866"/>
            <a:ext cx="10766359" cy="2159001"/>
          </a:xfrm>
          <a:prstGeom prst="rect">
            <a:avLst/>
          </a:prstGeom>
        </p:spPr>
        <p:txBody>
          <a:bodyPr/>
          <a:lstStyle/>
          <a:p>
            <a:pPr marL="0" lvl="2" indent="384047" defTabSz="490727">
              <a:spcBef>
                <a:spcPts val="300"/>
              </a:spcBef>
              <a:buSzTx/>
              <a:buNone/>
              <a:defRPr sz="2351"/>
            </a:pPr>
            <a:r>
              <a:t>And Yahweh said, “My Spirit shall not abide with humankind forever in that he is also flesh. And his days shall be one hundred and twenty years.” …</a:t>
            </a:r>
          </a:p>
          <a:p>
            <a:pPr marL="0" lvl="2" indent="384047" defTabSz="490727">
              <a:spcBef>
                <a:spcPts val="300"/>
              </a:spcBef>
              <a:buSzTx/>
              <a:buNone/>
              <a:defRPr sz="2351"/>
            </a:pPr>
            <a:endParaRPr/>
          </a:p>
          <a:p>
            <a:pPr marL="0" lvl="2" indent="384047" defTabSz="490727">
              <a:spcBef>
                <a:spcPts val="300"/>
              </a:spcBef>
              <a:buSzTx/>
              <a:buNone/>
              <a:defRPr sz="2351"/>
            </a:pPr>
            <a:r>
              <a:t>And Yahweh saw that the evil of humankind was great upon the earth, and every inclination of the thoughts of his heart was always only evil. </a:t>
            </a:r>
          </a:p>
        </p:txBody>
      </p:sp>
      <p:pic>
        <p:nvPicPr>
          <p:cNvPr id="267" name="Image" descr="Image"/>
          <p:cNvPicPr>
            <a:picLocks/>
          </p:cNvPicPr>
          <p:nvPr/>
        </p:nvPicPr>
        <p:blipFill>
          <a:blip r:embed="rId2">
            <a:extLst/>
          </a:blip>
          <a:stretch>
            <a:fillRect/>
          </a:stretch>
        </p:blipFill>
        <p:spPr>
          <a:xfrm>
            <a:off x="457200" y="4047476"/>
            <a:ext cx="7067236" cy="4768296"/>
          </a:xfrm>
          <a:prstGeom prst="rect">
            <a:avLst/>
          </a:prstGeom>
          <a:effectLst>
            <a:reflection stA="82330" endPos="40000" dir="5400000" sy="-100000" algn="bl" rotWithShape="0"/>
          </a:effectLst>
        </p:spPr>
      </p:pic>
      <p:sp>
        <p:nvSpPr>
          <p:cNvPr id="268" name="And Yahweh regretted that he had made humankind on the earth, and he was grieved in his heart.…"/>
          <p:cNvSpPr txBox="1"/>
          <p:nvPr/>
        </p:nvSpPr>
        <p:spPr>
          <a:xfrm>
            <a:off x="7142503" y="4150551"/>
            <a:ext cx="5730413" cy="4938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lvl="2" indent="347472" algn="l" defTabSz="443991">
              <a:spcBef>
                <a:spcPts val="300"/>
              </a:spcBef>
              <a:defRPr sz="2128" b="0"/>
            </a:pPr>
            <a:r>
              <a:t>And Yahweh regretted that he had made humankind on the earth, and he was grieved in his heart. </a:t>
            </a:r>
          </a:p>
          <a:p>
            <a:pPr lvl="2" indent="347472" algn="l" defTabSz="443991">
              <a:spcBef>
                <a:spcPts val="300"/>
              </a:spcBef>
              <a:defRPr sz="2128" b="0"/>
            </a:pPr>
            <a:endParaRPr/>
          </a:p>
          <a:p>
            <a:pPr lvl="2" indent="347472" algn="l" defTabSz="443991">
              <a:spcBef>
                <a:spcPts val="300"/>
              </a:spcBef>
              <a:defRPr sz="2128" b="0"/>
            </a:pPr>
            <a:r>
              <a:t>And Yahweh said, “I will destroy humankind whom I created from upon the face of the earth, from humankind, to animals, to creeping things, and to the birds of heaven, for I regret that I have made them.” </a:t>
            </a:r>
          </a:p>
          <a:p>
            <a:pPr lvl="2" indent="347472" algn="l" defTabSz="443991">
              <a:spcBef>
                <a:spcPts val="300"/>
              </a:spcBef>
              <a:defRPr sz="2128" b="0"/>
            </a:pPr>
            <a:endParaRPr/>
          </a:p>
          <a:p>
            <a:pPr lvl="2" indent="347472" algn="l" defTabSz="443991">
              <a:spcBef>
                <a:spcPts val="300"/>
              </a:spcBef>
              <a:defRPr sz="2128" b="0"/>
            </a:pPr>
            <a:r>
              <a:t>But Noah found favor in the eyes of Yahweh. </a:t>
            </a:r>
          </a:p>
          <a:p>
            <a:pPr lvl="2" indent="347472" algn="l" defTabSz="443991">
              <a:spcBef>
                <a:spcPts val="300"/>
              </a:spcBef>
              <a:defRPr sz="2128" b="0"/>
            </a:pPr>
            <a:r>
              <a:t>Genesis 6:3-8</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New Testament Perspectives…"/>
          <p:cNvSpPr txBox="1">
            <a:spLocks noGrp="1"/>
          </p:cNvSpPr>
          <p:nvPr>
            <p:ph type="title"/>
          </p:nvPr>
        </p:nvSpPr>
        <p:spPr>
          <a:prstGeom prst="rect">
            <a:avLst/>
          </a:prstGeom>
        </p:spPr>
        <p:txBody>
          <a:bodyPr/>
          <a:lstStyle/>
          <a:p>
            <a:pPr>
              <a:defRPr sz="5300"/>
            </a:pPr>
            <a:r>
              <a:t>New Testament Perspectives</a:t>
            </a:r>
          </a:p>
          <a:p>
            <a:pPr>
              <a:defRPr sz="5300"/>
            </a:pPr>
            <a:r>
              <a:t>on the Sin of the Watchers</a:t>
            </a:r>
          </a:p>
        </p:txBody>
      </p:sp>
      <p:sp>
        <p:nvSpPr>
          <p:cNvPr id="271" name="And many will follow their licentious ways, because of whom the way of truth will be reviled….…"/>
          <p:cNvSpPr txBox="1">
            <a:spLocks noGrp="1"/>
          </p:cNvSpPr>
          <p:nvPr>
            <p:ph type="body" sz="half" idx="1"/>
          </p:nvPr>
        </p:nvSpPr>
        <p:spPr>
          <a:xfrm>
            <a:off x="1172633" y="2597150"/>
            <a:ext cx="6596394" cy="6286500"/>
          </a:xfrm>
          <a:prstGeom prst="rect">
            <a:avLst/>
          </a:prstGeom>
        </p:spPr>
        <p:txBody>
          <a:bodyPr/>
          <a:lstStyle/>
          <a:p>
            <a:pPr marL="0" indent="0" defTabSz="467359">
              <a:spcBef>
                <a:spcPts val="300"/>
              </a:spcBef>
              <a:buSzTx/>
              <a:buNone/>
              <a:defRPr sz="2400"/>
            </a:pPr>
            <a:r>
              <a:t>And many will follow their licentious ways, because of whom the way of truth will be reviled….</a:t>
            </a:r>
          </a:p>
          <a:p>
            <a:pPr marL="0" indent="0" defTabSz="467359">
              <a:spcBef>
                <a:spcPts val="300"/>
              </a:spcBef>
              <a:buSzTx/>
              <a:buNone/>
              <a:defRPr sz="2400"/>
            </a:pPr>
            <a:endParaRPr/>
          </a:p>
          <a:p>
            <a:pPr marL="0" indent="0" defTabSz="467359">
              <a:spcBef>
                <a:spcPts val="300"/>
              </a:spcBef>
              <a:buSzTx/>
              <a:buNone/>
              <a:defRPr sz="2400"/>
            </a:pPr>
            <a:r>
              <a:t>For if</a:t>
            </a:r>
            <a:r>
              <a:rPr>
                <a:solidFill>
                  <a:srgbClr val="FFE55E"/>
                </a:solidFill>
              </a:rPr>
              <a:t> God did not spare the angels who sinned, but held them captive in Tartarus with chains of darkness</a:t>
            </a:r>
            <a:r>
              <a:t> and handed them over to be kept for judgment, and </a:t>
            </a:r>
            <a:r>
              <a:rPr>
                <a:solidFill>
                  <a:srgbClr val="FFE55E"/>
                </a:solidFill>
              </a:rPr>
              <a:t>did not spare the ancient world, but preserved Noah, </a:t>
            </a:r>
            <a:r>
              <a:t>a proclaimer of righteousness, and seven others when he brought a flood on the world of the ungodly,…   </a:t>
            </a:r>
          </a:p>
          <a:p>
            <a:pPr marL="0" indent="0" defTabSz="467359">
              <a:spcBef>
                <a:spcPts val="300"/>
              </a:spcBef>
              <a:buSzTx/>
              <a:buNone/>
              <a:defRPr sz="2400"/>
            </a:pPr>
            <a:endParaRPr/>
          </a:p>
          <a:p>
            <a:pPr marL="0" indent="0" defTabSz="467359">
              <a:spcBef>
                <a:spcPts val="300"/>
              </a:spcBef>
              <a:buSzTx/>
              <a:buNone/>
              <a:defRPr sz="2400"/>
            </a:pPr>
            <a:r>
              <a:t>especially those who go </a:t>
            </a:r>
            <a:r>
              <a:rPr>
                <a:solidFill>
                  <a:srgbClr val="FFE55E"/>
                </a:solidFill>
              </a:rPr>
              <a:t>after the flesh in defiling lust and who despise authority. </a:t>
            </a:r>
          </a:p>
          <a:p>
            <a:pPr marL="0" indent="0" defTabSz="467359">
              <a:spcBef>
                <a:spcPts val="300"/>
              </a:spcBef>
              <a:buSzTx/>
              <a:buNone/>
              <a:defRPr sz="2400"/>
            </a:pPr>
            <a:r>
              <a:t>2 Peter 2:2–10</a:t>
            </a:r>
          </a:p>
        </p:txBody>
      </p:sp>
      <p:pic>
        <p:nvPicPr>
          <p:cNvPr id="272" name="Image" descr="Image"/>
          <p:cNvPicPr>
            <a:picLocks/>
          </p:cNvPicPr>
          <p:nvPr/>
        </p:nvPicPr>
        <p:blipFill>
          <a:blip r:embed="rId2">
            <a:extLst/>
          </a:blip>
          <a:stretch>
            <a:fillRect/>
          </a:stretch>
        </p:blipFill>
        <p:spPr>
          <a:xfrm>
            <a:off x="8388350" y="2410883"/>
            <a:ext cx="4038600" cy="6184901"/>
          </a:xfrm>
          <a:prstGeom prst="rect">
            <a:avLst/>
          </a:prstGeom>
          <a:effectLst>
            <a:reflection stA="82330" endPos="40000" dir="5400000" sy="-100000" algn="bl" rotWithShape="0"/>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BAPTISM…"/>
          <p:cNvSpPr txBox="1">
            <a:spLocks noGrp="1"/>
          </p:cNvSpPr>
          <p:nvPr>
            <p:ph type="title"/>
          </p:nvPr>
        </p:nvSpPr>
        <p:spPr>
          <a:prstGeom prst="rect">
            <a:avLst/>
          </a:prstGeom>
        </p:spPr>
        <p:txBody>
          <a:bodyPr/>
          <a:lstStyle/>
          <a:p>
            <a:pPr defTabSz="332993">
              <a:defRPr sz="3021"/>
            </a:pPr>
            <a:endParaRPr/>
          </a:p>
          <a:p>
            <a:pPr defTabSz="332993">
              <a:defRPr sz="3989"/>
            </a:pPr>
            <a:r>
              <a:t>BAPTISM</a:t>
            </a:r>
          </a:p>
          <a:p>
            <a:pPr defTabSz="332993">
              <a:defRPr sz="3021"/>
            </a:pPr>
            <a:r>
              <a:t>Celebrating Jesus’ Victory over the Watchers </a:t>
            </a:r>
          </a:p>
        </p:txBody>
      </p:sp>
      <p:sp>
        <p:nvSpPr>
          <p:cNvPr id="275" name="For Christ also suffered once for sins,…"/>
          <p:cNvSpPr txBox="1">
            <a:spLocks noGrp="1"/>
          </p:cNvSpPr>
          <p:nvPr>
            <p:ph type="body" sz="half" idx="1"/>
          </p:nvPr>
        </p:nvSpPr>
        <p:spPr>
          <a:xfrm>
            <a:off x="5638800" y="2021615"/>
            <a:ext cx="7021646" cy="6794104"/>
          </a:xfrm>
          <a:prstGeom prst="rect">
            <a:avLst/>
          </a:prstGeom>
        </p:spPr>
        <p:txBody>
          <a:bodyPr/>
          <a:lstStyle/>
          <a:p>
            <a:pPr marL="0" indent="0" defTabSz="438150">
              <a:spcBef>
                <a:spcPts val="300"/>
              </a:spcBef>
              <a:buSzTx/>
              <a:buNone/>
              <a:defRPr sz="2250"/>
            </a:pPr>
            <a:r>
              <a:t>For Christ also suffered once for sins, </a:t>
            </a:r>
          </a:p>
          <a:p>
            <a:pPr marL="0" indent="0" defTabSz="438150">
              <a:spcBef>
                <a:spcPts val="300"/>
              </a:spcBef>
              <a:buSzTx/>
              <a:buNone/>
              <a:defRPr sz="2250"/>
            </a:pPr>
            <a:r>
              <a:t>the just for the unjust, </a:t>
            </a:r>
          </a:p>
          <a:p>
            <a:pPr marL="0" indent="0" defTabSz="438150">
              <a:spcBef>
                <a:spcPts val="300"/>
              </a:spcBef>
              <a:buSzTx/>
              <a:buNone/>
              <a:defRPr sz="2250"/>
            </a:pPr>
            <a:r>
              <a:t>in order that he could bring you to God, </a:t>
            </a:r>
          </a:p>
          <a:p>
            <a:pPr marL="0" indent="0" defTabSz="438150">
              <a:spcBef>
                <a:spcPts val="300"/>
              </a:spcBef>
              <a:buSzTx/>
              <a:buNone/>
              <a:defRPr sz="2250"/>
            </a:pPr>
            <a:r>
              <a:t>being put to death in the flesh, </a:t>
            </a:r>
          </a:p>
          <a:p>
            <a:pPr marL="0" indent="0" defTabSz="438150">
              <a:spcBef>
                <a:spcPts val="300"/>
              </a:spcBef>
              <a:buSzTx/>
              <a:buNone/>
              <a:defRPr sz="2250"/>
            </a:pPr>
            <a:r>
              <a:t>but made alive in the spirit, </a:t>
            </a:r>
          </a:p>
          <a:p>
            <a:pPr marL="0" indent="0" defTabSz="438150">
              <a:spcBef>
                <a:spcPts val="300"/>
              </a:spcBef>
              <a:buSzTx/>
              <a:buNone/>
              <a:defRPr sz="2250"/>
            </a:pPr>
            <a:r>
              <a:t>in which also</a:t>
            </a:r>
            <a:r>
              <a:rPr>
                <a:solidFill>
                  <a:srgbClr val="FFE55E"/>
                </a:solidFill>
              </a:rPr>
              <a:t> he went and proclaimed to the spirits in prison, who were formerly disobedient, when the patience of God waited in the days of Noah, while an ark was being constructed, </a:t>
            </a:r>
            <a:r>
              <a:t>in which a few—that is, eight souls—were rescued through water. </a:t>
            </a:r>
          </a:p>
          <a:p>
            <a:pPr marL="0" indent="0" defTabSz="438150">
              <a:spcBef>
                <a:spcPts val="300"/>
              </a:spcBef>
              <a:buSzTx/>
              <a:buNone/>
              <a:defRPr sz="2250"/>
            </a:pPr>
            <a:endParaRPr/>
          </a:p>
          <a:p>
            <a:pPr marL="0" indent="0" defTabSz="438150">
              <a:spcBef>
                <a:spcPts val="300"/>
              </a:spcBef>
              <a:buSzTx/>
              <a:buNone/>
              <a:defRPr sz="2250"/>
            </a:pPr>
            <a:r>
              <a:t>And also, corresponding to this, baptism now saves you, not the removal of dirt from the flesh, but an appeal to God for a good conscience through the resurrection of Jesus Christ, who is at the right hand of God, having gone into heaven, </a:t>
            </a:r>
            <a:r>
              <a:rPr>
                <a:solidFill>
                  <a:srgbClr val="FFE55E"/>
                </a:solidFill>
              </a:rPr>
              <a:t>with angels and authorities and powers having been subjected to him. </a:t>
            </a:r>
          </a:p>
          <a:p>
            <a:pPr marL="0" indent="0" defTabSz="438150">
              <a:spcBef>
                <a:spcPts val="300"/>
              </a:spcBef>
              <a:buSzTx/>
              <a:buNone/>
              <a:defRPr sz="2250"/>
            </a:pPr>
            <a:r>
              <a:t> 1 Peter 3:18–22</a:t>
            </a:r>
          </a:p>
        </p:txBody>
      </p:sp>
      <p:pic>
        <p:nvPicPr>
          <p:cNvPr id="276" name="Image" descr="Image"/>
          <p:cNvPicPr>
            <a:picLocks/>
          </p:cNvPicPr>
          <p:nvPr/>
        </p:nvPicPr>
        <p:blipFill>
          <a:blip r:embed="rId2">
            <a:extLst/>
          </a:blip>
          <a:stretch>
            <a:fillRect/>
          </a:stretch>
        </p:blipFill>
        <p:spPr>
          <a:xfrm>
            <a:off x="526561" y="2026984"/>
            <a:ext cx="4370422" cy="6317099"/>
          </a:xfrm>
          <a:prstGeom prst="rect">
            <a:avLst/>
          </a:prstGeom>
          <a:effectLst>
            <a:reflection stA="82330" endPos="40000" dir="5400000" sy="-100000" algn="bl" rotWithShape="0"/>
          </a:effec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Why do bad things happen?"/>
          <p:cNvSpPr txBox="1">
            <a:spLocks noGrp="1"/>
          </p:cNvSpPr>
          <p:nvPr>
            <p:ph type="title"/>
          </p:nvPr>
        </p:nvSpPr>
        <p:spPr>
          <a:xfrm>
            <a:off x="1172633" y="33866"/>
            <a:ext cx="11099801" cy="2159001"/>
          </a:xfrm>
          <a:prstGeom prst="rect">
            <a:avLst/>
          </a:prstGeom>
        </p:spPr>
        <p:txBody>
          <a:bodyPr/>
          <a:lstStyle>
            <a:lvl1pPr>
              <a:defRPr sz="5300">
                <a:solidFill>
                  <a:schemeClr val="accent4">
                    <a:hueOff val="468000"/>
                    <a:satOff val="-4761"/>
                    <a:lumOff val="10196"/>
                  </a:schemeClr>
                </a:solidFill>
              </a:defRPr>
            </a:lvl1pPr>
          </a:lstStyle>
          <a:p>
            <a:r>
              <a:t>Why do bad things happen?</a:t>
            </a:r>
          </a:p>
        </p:txBody>
      </p:sp>
      <p:sp>
        <p:nvSpPr>
          <p:cNvPr id="279" name="1. Wicked spirits rebelling against God…"/>
          <p:cNvSpPr txBox="1">
            <a:spLocks noGrp="1"/>
          </p:cNvSpPr>
          <p:nvPr>
            <p:ph type="body" sz="half" idx="1"/>
          </p:nvPr>
        </p:nvSpPr>
        <p:spPr>
          <a:xfrm>
            <a:off x="698500" y="2082800"/>
            <a:ext cx="6775847" cy="6286500"/>
          </a:xfrm>
          <a:prstGeom prst="rect">
            <a:avLst/>
          </a:prstGeom>
        </p:spPr>
        <p:txBody>
          <a:bodyPr/>
          <a:lstStyle/>
          <a:p>
            <a:pPr marL="0" indent="0">
              <a:spcBef>
                <a:spcPts val="400"/>
              </a:spcBef>
              <a:buSzTx/>
              <a:buNone/>
              <a:defRPr sz="3000"/>
            </a:pPr>
            <a:r>
              <a:t>1. Wicked spirits rebelling against God</a:t>
            </a:r>
          </a:p>
          <a:p>
            <a:pPr marL="0" indent="0">
              <a:spcBef>
                <a:spcPts val="400"/>
              </a:spcBef>
              <a:buSzTx/>
              <a:buNone/>
              <a:defRPr sz="3000"/>
            </a:pPr>
            <a:r>
              <a:t> </a:t>
            </a:r>
          </a:p>
          <a:p>
            <a:pPr marL="0" indent="0">
              <a:spcBef>
                <a:spcPts val="400"/>
              </a:spcBef>
              <a:buSzTx/>
              <a:buNone/>
              <a:defRPr sz="3000"/>
            </a:pPr>
            <a:r>
              <a:t>2. When we put our desires first</a:t>
            </a:r>
          </a:p>
          <a:p>
            <a:pPr marL="0" indent="0">
              <a:spcBef>
                <a:spcPts val="400"/>
              </a:spcBef>
              <a:buSzTx/>
              <a:buNone/>
              <a:defRPr sz="3000"/>
            </a:pPr>
            <a:endParaRPr/>
          </a:p>
          <a:p>
            <a:pPr marL="0" indent="0">
              <a:spcBef>
                <a:spcPts val="400"/>
              </a:spcBef>
              <a:buSzTx/>
              <a:buNone/>
              <a:defRPr sz="3000"/>
            </a:pPr>
            <a:r>
              <a:t>3. When we believe and act on lies about our identity and destiny</a:t>
            </a:r>
          </a:p>
          <a:p>
            <a:pPr marL="0" indent="0">
              <a:spcBef>
                <a:spcPts val="400"/>
              </a:spcBef>
              <a:buSzTx/>
              <a:buNone/>
              <a:defRPr sz="3000"/>
            </a:pPr>
            <a:r>
              <a:t> </a:t>
            </a:r>
          </a:p>
          <a:p>
            <a:pPr marL="0" indent="0">
              <a:spcBef>
                <a:spcPts val="400"/>
              </a:spcBef>
              <a:buSzTx/>
              <a:buNone/>
              <a:defRPr sz="3000"/>
            </a:pPr>
            <a:r>
              <a:t>4. When we turn to other spirits instead of God for knowledge</a:t>
            </a:r>
          </a:p>
          <a:p>
            <a:pPr marL="0" indent="0">
              <a:spcBef>
                <a:spcPts val="400"/>
              </a:spcBef>
              <a:buSzTx/>
              <a:buNone/>
              <a:defRPr sz="3000"/>
            </a:pPr>
            <a:endParaRPr/>
          </a:p>
          <a:p>
            <a:pPr marL="0" indent="0">
              <a:spcBef>
                <a:spcPts val="400"/>
              </a:spcBef>
              <a:buSzTx/>
              <a:buNone/>
              <a:defRPr sz="3000"/>
            </a:pPr>
            <a:r>
              <a:t>5. Natural chaotic forces (Leviathan)</a:t>
            </a:r>
          </a:p>
        </p:txBody>
      </p:sp>
      <p:pic>
        <p:nvPicPr>
          <p:cNvPr id="280" name="Image" descr="Image"/>
          <p:cNvPicPr>
            <a:picLocks/>
          </p:cNvPicPr>
          <p:nvPr/>
        </p:nvPicPr>
        <p:blipFill>
          <a:blip r:embed="rId2">
            <a:extLst/>
          </a:blip>
          <a:stretch>
            <a:fillRect/>
          </a:stretch>
        </p:blipFill>
        <p:spPr>
          <a:xfrm>
            <a:off x="8128000" y="2002366"/>
            <a:ext cx="4254500" cy="6184901"/>
          </a:xfrm>
          <a:prstGeom prst="rect">
            <a:avLst/>
          </a:prstGeom>
          <a:effectLst>
            <a:reflection stA="82330" endPos="40000" dir="5400000" sy="-100000" algn="bl" rotWithShape="0"/>
          </a:effectLst>
        </p:spPr>
      </p:pic>
      <p:sp>
        <p:nvSpPr>
          <p:cNvPr id="281" name="Who can fix this?"/>
          <p:cNvSpPr txBox="1"/>
          <p:nvPr/>
        </p:nvSpPr>
        <p:spPr>
          <a:xfrm>
            <a:off x="-533400" y="8132762"/>
            <a:ext cx="11480801" cy="1309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5300" b="0" i="1">
                <a:solidFill>
                  <a:schemeClr val="accent4">
                    <a:hueOff val="468000"/>
                    <a:satOff val="-4761"/>
                    <a:lumOff val="10196"/>
                  </a:schemeClr>
                </a:solidFill>
              </a:defRPr>
            </a:lvl1pPr>
          </a:lstStyle>
          <a:p>
            <a:r>
              <a:t>Who can fix this?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age" descr="Image"/>
          <p:cNvPicPr>
            <a:picLocks/>
          </p:cNvPicPr>
          <p:nvPr/>
        </p:nvPicPr>
        <p:blipFill>
          <a:blip r:embed="rId2">
            <a:extLst/>
          </a:blip>
          <a:stretch>
            <a:fillRect/>
          </a:stretch>
        </p:blipFill>
        <p:spPr>
          <a:xfrm>
            <a:off x="2482515" y="2264986"/>
            <a:ext cx="8027070" cy="5711271"/>
          </a:xfrm>
          <a:prstGeom prst="rect">
            <a:avLst/>
          </a:prstGeom>
          <a:effectLst>
            <a:reflection stA="82330" endPos="40000" dir="5400000" sy="-100000" algn="bl" rotWithShape="0"/>
          </a:effectLst>
        </p:spPr>
      </p:pic>
      <p:sp>
        <p:nvSpPr>
          <p:cNvPr id="284" name="GOD’S STORY…"/>
          <p:cNvSpPr txBox="1">
            <a:spLocks noGrp="1"/>
          </p:cNvSpPr>
          <p:nvPr>
            <p:ph type="title"/>
          </p:nvPr>
        </p:nvSpPr>
        <p:spPr>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285" name="TOWER OF BABEL…"/>
          <p:cNvSpPr txBox="1"/>
          <p:nvPr/>
        </p:nvSpPr>
        <p:spPr>
          <a:xfrm>
            <a:off x="2482515" y="7910581"/>
            <a:ext cx="8039770" cy="1632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E55E"/>
                </a:solidFill>
              </a:defRPr>
            </a:pPr>
            <a:r>
              <a:t>TOWER OF BABEL</a:t>
            </a:r>
          </a:p>
          <a:p>
            <a:pPr>
              <a:defRPr sz="5000">
                <a:solidFill>
                  <a:srgbClr val="FFE55E"/>
                </a:solidFill>
              </a:defRPr>
            </a:pPr>
            <a:r>
              <a:t>Earth Invading Heaven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ircle"/>
          <p:cNvSpPr/>
          <p:nvPr/>
        </p:nvSpPr>
        <p:spPr>
          <a:xfrm>
            <a:off x="293468" y="2955933"/>
            <a:ext cx="1270001" cy="1270001"/>
          </a:xfrm>
          <a:prstGeom prst="ellipse">
            <a:avLst/>
          </a:prstGeom>
          <a:solidFill>
            <a:srgbClr val="FFFFFF"/>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288" name="Line"/>
          <p:cNvSpPr/>
          <p:nvPr/>
        </p:nvSpPr>
        <p:spPr>
          <a:xfrm flipH="1">
            <a:off x="1546067" y="3590935"/>
            <a:ext cx="7062471" cy="5"/>
          </a:xfrm>
          <a:prstGeom prst="line">
            <a:avLst/>
          </a:prstGeom>
          <a:ln w="317500">
            <a:solidFill>
              <a:srgbClr val="FFFFFF"/>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289" name="Leviathan…"/>
          <p:cNvSpPr txBox="1"/>
          <p:nvPr/>
        </p:nvSpPr>
        <p:spPr>
          <a:xfrm>
            <a:off x="205560" y="3101983"/>
            <a:ext cx="1445817"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solidFill>
                  <a:srgbClr val="000000"/>
                </a:solidFill>
                <a:latin typeface="Gill Sans Light"/>
                <a:ea typeface="Gill Sans Light"/>
                <a:cs typeface="Gill Sans Light"/>
                <a:sym typeface="Gill Sans Light"/>
              </a:defRPr>
            </a:pPr>
            <a:r>
              <a:t>Leviathan</a:t>
            </a:r>
          </a:p>
          <a:p>
            <a:pPr>
              <a:defRPr sz="2000" b="0">
                <a:solidFill>
                  <a:srgbClr val="000000"/>
                </a:solidFill>
                <a:latin typeface="Gill Sans Light"/>
                <a:ea typeface="Gill Sans Light"/>
                <a:cs typeface="Gill Sans Light"/>
                <a:sym typeface="Gill Sans Light"/>
              </a:defRPr>
            </a:pPr>
            <a:r>
              <a:t>Sons of God</a:t>
            </a:r>
          </a:p>
          <a:p>
            <a:pPr>
              <a:defRPr sz="2000" b="0">
                <a:solidFill>
                  <a:srgbClr val="000000"/>
                </a:solidFill>
                <a:latin typeface="Gill Sans Light"/>
                <a:ea typeface="Gill Sans Light"/>
                <a:cs typeface="Gill Sans Light"/>
                <a:sym typeface="Gill Sans Light"/>
              </a:defRPr>
            </a:pPr>
            <a:r>
              <a:t>The Word</a:t>
            </a:r>
          </a:p>
        </p:txBody>
      </p:sp>
      <p:sp>
        <p:nvSpPr>
          <p:cNvPr id="290" name="Time"/>
          <p:cNvSpPr txBox="1"/>
          <p:nvPr/>
        </p:nvSpPr>
        <p:spPr>
          <a:xfrm>
            <a:off x="4253257" y="3235333"/>
            <a:ext cx="256747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000000"/>
                </a:solidFill>
                <a:latin typeface="Gill Sans Light"/>
                <a:ea typeface="Gill Sans Light"/>
                <a:cs typeface="Gill Sans Light"/>
                <a:sym typeface="Gill Sans Light"/>
              </a:defRPr>
            </a:lvl1pPr>
          </a:lstStyle>
          <a:p>
            <a:r>
              <a:t>Time</a:t>
            </a:r>
          </a:p>
        </p:txBody>
      </p:sp>
      <p:sp>
        <p:nvSpPr>
          <p:cNvPr id="291" name="Eden…"/>
          <p:cNvSpPr txBox="1"/>
          <p:nvPr/>
        </p:nvSpPr>
        <p:spPr>
          <a:xfrm>
            <a:off x="963248" y="3830116"/>
            <a:ext cx="154776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Eden</a:t>
            </a:r>
          </a:p>
          <a:p>
            <a:pPr>
              <a:defRPr sz="2000" b="0">
                <a:latin typeface="Gill Sans Light"/>
                <a:ea typeface="Gill Sans Light"/>
                <a:cs typeface="Gill Sans Light"/>
                <a:sym typeface="Gill Sans Light"/>
              </a:defRPr>
            </a:pPr>
            <a:r>
              <a:t>Stolen Identity</a:t>
            </a:r>
          </a:p>
        </p:txBody>
      </p:sp>
      <p:sp>
        <p:nvSpPr>
          <p:cNvPr id="292" name="Sons of God Descend…"/>
          <p:cNvSpPr txBox="1"/>
          <p:nvPr/>
        </p:nvSpPr>
        <p:spPr>
          <a:xfrm>
            <a:off x="2236658" y="3792016"/>
            <a:ext cx="2397572"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Sons of God Descend</a:t>
            </a:r>
          </a:p>
          <a:p>
            <a:pPr>
              <a:defRPr sz="2000" b="0">
                <a:latin typeface="Gill Sans Light"/>
                <a:ea typeface="Gill Sans Light"/>
                <a:cs typeface="Gill Sans Light"/>
                <a:sym typeface="Gill Sans Light"/>
              </a:defRPr>
            </a:pPr>
            <a:r>
              <a:t>Giants</a:t>
            </a:r>
          </a:p>
          <a:p>
            <a:pPr>
              <a:defRPr sz="2000" b="0">
                <a:latin typeface="Gill Sans Light"/>
                <a:ea typeface="Gill Sans Light"/>
                <a:cs typeface="Gill Sans Light"/>
                <a:sym typeface="Gill Sans Light"/>
              </a:defRPr>
            </a:pPr>
            <a:r>
              <a:t>The Flood</a:t>
            </a:r>
          </a:p>
        </p:txBody>
      </p:sp>
      <p:pic>
        <p:nvPicPr>
          <p:cNvPr id="293" name="Image" descr="Image"/>
          <p:cNvPicPr>
            <a:picLocks/>
          </p:cNvPicPr>
          <p:nvPr/>
        </p:nvPicPr>
        <p:blipFill>
          <a:blip r:embed="rId2">
            <a:extLst/>
          </a:blip>
          <a:stretch>
            <a:fillRect/>
          </a:stretch>
        </p:blipFill>
        <p:spPr>
          <a:xfrm>
            <a:off x="8562974" y="1105798"/>
            <a:ext cx="4219175" cy="6134437"/>
          </a:xfrm>
          <a:prstGeom prst="rect">
            <a:avLst/>
          </a:prstGeom>
          <a:effectLst>
            <a:reflection stA="82330" endPos="40000" dir="5400000" sy="-100000" algn="bl" rotWithShape="0"/>
          </a:effectLst>
        </p:spPr>
      </p:pic>
      <p:sp>
        <p:nvSpPr>
          <p:cNvPr id="294" name="On that day, Yahweh will punish with his cruel, great and strong sword Leviathan, the fleeing serpent, and Leviathan, the twisting serpent, and he will kill the sea monster that is in the sea.  Isaiah 27:1"/>
          <p:cNvSpPr txBox="1">
            <a:spLocks noGrp="1"/>
          </p:cNvSpPr>
          <p:nvPr>
            <p:ph type="body" sz="quarter" idx="1"/>
          </p:nvPr>
        </p:nvSpPr>
        <p:spPr>
          <a:xfrm>
            <a:off x="2542237" y="7359280"/>
            <a:ext cx="6515960" cy="2172231"/>
          </a:xfrm>
          <a:prstGeom prst="rect">
            <a:avLst/>
          </a:prstGeom>
        </p:spPr>
        <p:txBody>
          <a:bodyPr anchor="t"/>
          <a:lstStyle/>
          <a:p>
            <a:pPr marL="0" indent="0" algn="ctr" defTabSz="356362">
              <a:spcBef>
                <a:spcPts val="0"/>
              </a:spcBef>
              <a:buSzTx/>
              <a:buNone/>
              <a:defRPr sz="2257"/>
            </a:pPr>
            <a:r>
              <a:t>On that day, Yahweh will punish with his cruel, great and strong sword Leviathan, the fleeing serpent, and Leviathan, the twisting serpent, and </a:t>
            </a:r>
            <a:r>
              <a:rPr>
                <a:solidFill>
                  <a:srgbClr val="FFE55E"/>
                </a:solidFill>
              </a:rPr>
              <a:t>he will kill the sea monster that is in the sea</a:t>
            </a:r>
            <a:r>
              <a:t>.  Isaiah 27:1</a:t>
            </a:r>
          </a:p>
        </p:txBody>
      </p:sp>
      <p:sp>
        <p:nvSpPr>
          <p:cNvPr id="295" name="The Promise"/>
          <p:cNvSpPr txBox="1"/>
          <p:nvPr/>
        </p:nvSpPr>
        <p:spPr>
          <a:xfrm>
            <a:off x="3952526" y="6764244"/>
            <a:ext cx="2999318" cy="506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defTabSz="251206">
              <a:defRPr sz="2580" b="0">
                <a:latin typeface="+mn-lt"/>
                <a:ea typeface="+mn-ea"/>
                <a:cs typeface="+mn-cs"/>
                <a:sym typeface="Helvetica Neue Medium"/>
              </a:defRPr>
            </a:lvl1pPr>
          </a:lstStyle>
          <a:p>
            <a:r>
              <a:t>The Promise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Nimrod: The First Emperor"/>
          <p:cNvSpPr txBox="1">
            <a:spLocks noGrp="1"/>
          </p:cNvSpPr>
          <p:nvPr>
            <p:ph type="title"/>
          </p:nvPr>
        </p:nvSpPr>
        <p:spPr>
          <a:prstGeom prst="rect">
            <a:avLst/>
          </a:prstGeom>
        </p:spPr>
        <p:txBody>
          <a:bodyPr/>
          <a:lstStyle>
            <a:lvl1pPr>
              <a:defRPr sz="5300"/>
            </a:lvl1pPr>
          </a:lstStyle>
          <a:p>
            <a:r>
              <a:t>Nimrod: The First Emperor </a:t>
            </a:r>
          </a:p>
        </p:txBody>
      </p:sp>
      <p:sp>
        <p:nvSpPr>
          <p:cNvPr id="298" name="And Cush fathered Nimrod. He was the first on earth to be a mighty warrior (giant?). He was a mighty hunter before Yahweh….…"/>
          <p:cNvSpPr txBox="1">
            <a:spLocks noGrp="1"/>
          </p:cNvSpPr>
          <p:nvPr>
            <p:ph type="body" sz="half" idx="1"/>
          </p:nvPr>
        </p:nvSpPr>
        <p:spPr>
          <a:xfrm>
            <a:off x="6709833" y="2224616"/>
            <a:ext cx="5953655" cy="6286501"/>
          </a:xfrm>
          <a:prstGeom prst="rect">
            <a:avLst/>
          </a:prstGeom>
        </p:spPr>
        <p:txBody>
          <a:bodyPr/>
          <a:lstStyle/>
          <a:p>
            <a:pPr marL="0" indent="0" defTabSz="496570">
              <a:spcBef>
                <a:spcPts val="300"/>
              </a:spcBef>
              <a:buSzTx/>
              <a:buNone/>
              <a:defRPr sz="2550"/>
            </a:pPr>
            <a:r>
              <a:t>And Cush fathered Nimrod. He was the first on earth</a:t>
            </a:r>
            <a:r>
              <a:rPr>
                <a:solidFill>
                  <a:srgbClr val="FFE55E"/>
                </a:solidFill>
              </a:rPr>
              <a:t> to be a mighty warrior (giant?). </a:t>
            </a:r>
            <a:r>
              <a:t>He was a mighty hunter before Yahweh…. </a:t>
            </a:r>
          </a:p>
          <a:p>
            <a:pPr marL="0" indent="0" defTabSz="496570">
              <a:spcBef>
                <a:spcPts val="300"/>
              </a:spcBef>
              <a:buSzTx/>
              <a:buNone/>
              <a:defRPr sz="2550"/>
            </a:pPr>
            <a:endParaRPr/>
          </a:p>
          <a:p>
            <a:pPr marL="0" indent="0" defTabSz="496570">
              <a:spcBef>
                <a:spcPts val="300"/>
              </a:spcBef>
              <a:buSzTx/>
              <a:buNone/>
              <a:defRPr sz="2550"/>
            </a:pPr>
            <a:r>
              <a:t>Now, the beginning of his kingdom was </a:t>
            </a:r>
            <a:r>
              <a:rPr>
                <a:solidFill>
                  <a:srgbClr val="FFE55E"/>
                </a:solidFill>
              </a:rPr>
              <a:t>Babel</a:t>
            </a:r>
            <a:r>
              <a:t>,… in the </a:t>
            </a:r>
            <a:r>
              <a:rPr>
                <a:solidFill>
                  <a:srgbClr val="FFE55E"/>
                </a:solidFill>
              </a:rPr>
              <a:t>land of Shinar</a:t>
            </a:r>
            <a:r>
              <a:t>. From that land he went out to </a:t>
            </a:r>
            <a:r>
              <a:rPr>
                <a:solidFill>
                  <a:srgbClr val="FFE55E"/>
                </a:solidFill>
              </a:rPr>
              <a:t>Assyria</a:t>
            </a:r>
          </a:p>
          <a:p>
            <a:pPr marL="0" indent="0" defTabSz="496570">
              <a:spcBef>
                <a:spcPts val="300"/>
              </a:spcBef>
              <a:buSzTx/>
              <a:buNone/>
              <a:defRPr sz="2550"/>
            </a:pPr>
            <a:r>
              <a:t> Genesis 10:8–11</a:t>
            </a:r>
          </a:p>
          <a:p>
            <a:pPr marL="0" indent="0" defTabSz="496570">
              <a:spcBef>
                <a:spcPts val="300"/>
              </a:spcBef>
              <a:buSzTx/>
              <a:buNone/>
              <a:defRPr sz="2550"/>
            </a:pPr>
            <a:endParaRPr/>
          </a:p>
          <a:p>
            <a:pPr marL="0" indent="0" defTabSz="496570">
              <a:spcBef>
                <a:spcPts val="300"/>
              </a:spcBef>
              <a:buSzTx/>
              <a:buNone/>
              <a:defRPr sz="2550"/>
            </a:pPr>
            <a:endParaRPr/>
          </a:p>
          <a:p>
            <a:pPr marL="0" indent="0" algn="ctr" defTabSz="496570">
              <a:spcBef>
                <a:spcPts val="300"/>
              </a:spcBef>
              <a:buSzTx/>
              <a:buNone/>
              <a:defRPr sz="2550"/>
            </a:pPr>
            <a:r>
              <a:t>Babel means “Gate to God.”</a:t>
            </a:r>
          </a:p>
          <a:p>
            <a:pPr marL="0" indent="0" algn="ctr" defTabSz="496570">
              <a:spcBef>
                <a:spcPts val="300"/>
              </a:spcBef>
              <a:buSzTx/>
              <a:buNone/>
              <a:defRPr sz="2550"/>
            </a:pPr>
            <a:r>
              <a:t>Shinar (Babylon) and Assyria become the great enemies of Israel and God </a:t>
            </a:r>
          </a:p>
        </p:txBody>
      </p:sp>
      <p:pic>
        <p:nvPicPr>
          <p:cNvPr id="299" name="Image" descr="Image"/>
          <p:cNvPicPr>
            <a:picLocks noChangeAspect="1"/>
          </p:cNvPicPr>
          <p:nvPr/>
        </p:nvPicPr>
        <p:blipFill>
          <a:blip r:embed="rId2">
            <a:extLst/>
          </a:blip>
          <a:stretch>
            <a:fillRect/>
          </a:stretch>
        </p:blipFill>
        <p:spPr>
          <a:xfrm>
            <a:off x="410804" y="2472016"/>
            <a:ext cx="5953655" cy="3962902"/>
          </a:xfrm>
          <a:prstGeom prst="rect">
            <a:avLst/>
          </a:prstGeom>
          <a:ln w="25400">
            <a:miter lim="400000"/>
          </a:ln>
          <a:effectLst>
            <a:reflection stA="82330" endPos="40000" dir="5400000" sy="-100000" algn="bl" rotWithShape="0"/>
          </a:effec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ower of Babel"/>
          <p:cNvSpPr txBox="1">
            <a:spLocks noGrp="1"/>
          </p:cNvSpPr>
          <p:nvPr>
            <p:ph type="title"/>
          </p:nvPr>
        </p:nvSpPr>
        <p:spPr>
          <a:xfrm>
            <a:off x="952500" y="0"/>
            <a:ext cx="11099800" cy="2159000"/>
          </a:xfrm>
          <a:prstGeom prst="rect">
            <a:avLst/>
          </a:prstGeom>
        </p:spPr>
        <p:txBody>
          <a:bodyPr/>
          <a:lstStyle>
            <a:lvl1pPr>
              <a:defRPr sz="5300"/>
            </a:lvl1pPr>
          </a:lstStyle>
          <a:p>
            <a:r>
              <a:t>Tower of Babel</a:t>
            </a:r>
          </a:p>
        </p:txBody>
      </p:sp>
      <p:sp>
        <p:nvSpPr>
          <p:cNvPr id="302" name="Now the whole earth had one language and the same words. And as people migrated from the east they found a plain in the land of Shinar and settled there. ……"/>
          <p:cNvSpPr txBox="1">
            <a:spLocks noGrp="1"/>
          </p:cNvSpPr>
          <p:nvPr>
            <p:ph type="body" sz="half" idx="1"/>
          </p:nvPr>
        </p:nvSpPr>
        <p:spPr>
          <a:xfrm>
            <a:off x="715433" y="1623549"/>
            <a:ext cx="5493346" cy="7477390"/>
          </a:xfrm>
          <a:prstGeom prst="rect">
            <a:avLst/>
          </a:prstGeom>
        </p:spPr>
        <p:txBody>
          <a:bodyPr/>
          <a:lstStyle/>
          <a:p>
            <a:pPr marL="0" indent="0" defTabSz="373887">
              <a:spcBef>
                <a:spcPts val="200"/>
              </a:spcBef>
              <a:buSzTx/>
              <a:buNone/>
              <a:defRPr sz="1919"/>
            </a:pPr>
            <a:r>
              <a:t>Now the whole earth had one language and the same words. And as people migrated from the east they found a plain in the land of Shinar and settled there. … </a:t>
            </a:r>
          </a:p>
          <a:p>
            <a:pPr marL="0" indent="0" defTabSz="373887">
              <a:spcBef>
                <a:spcPts val="200"/>
              </a:spcBef>
              <a:buSzTx/>
              <a:buNone/>
              <a:defRPr sz="1919"/>
            </a:pPr>
            <a:endParaRPr/>
          </a:p>
          <a:p>
            <a:pPr marL="0" indent="0" defTabSz="373887">
              <a:spcBef>
                <a:spcPts val="200"/>
              </a:spcBef>
              <a:buSzTx/>
              <a:buNone/>
              <a:defRPr sz="1919"/>
            </a:pPr>
            <a:r>
              <a:t>And they said, “Come, let us build ourselves a city and a </a:t>
            </a:r>
            <a:r>
              <a:rPr>
                <a:solidFill>
                  <a:srgbClr val="FFE55E"/>
                </a:solidFill>
              </a:rPr>
              <a:t>tower whose top reaches to the heavens.</a:t>
            </a:r>
            <a:r>
              <a:t> And let us make a name for ourselves, lest we be scattered over the face of the whole earth.” </a:t>
            </a:r>
          </a:p>
          <a:p>
            <a:pPr marL="0" indent="0" defTabSz="373887">
              <a:spcBef>
                <a:spcPts val="200"/>
              </a:spcBef>
              <a:buSzTx/>
              <a:buNone/>
              <a:defRPr sz="1919"/>
            </a:pPr>
            <a:endParaRPr/>
          </a:p>
          <a:p>
            <a:pPr marL="0" indent="0" defTabSz="373887">
              <a:spcBef>
                <a:spcPts val="200"/>
              </a:spcBef>
              <a:buSzTx/>
              <a:buNone/>
              <a:defRPr sz="1919"/>
            </a:pPr>
            <a:r>
              <a:t>Then Yahweh came down to see the city and the tower that humankind was building. And Yahweh said, “Behold, they are one people with one language, and this is only the beginning of what they will do. So now nothing that they intend to do will be impossible for them. Come, let us go down and confuse their language there, so that they will not understand each other’s language.” </a:t>
            </a:r>
          </a:p>
          <a:p>
            <a:pPr marL="0" indent="0" defTabSz="373887">
              <a:spcBef>
                <a:spcPts val="200"/>
              </a:spcBef>
              <a:buSzTx/>
              <a:buNone/>
              <a:defRPr sz="1919"/>
            </a:pPr>
            <a:endParaRPr/>
          </a:p>
          <a:p>
            <a:pPr marL="0" indent="0" defTabSz="373887">
              <a:spcBef>
                <a:spcPts val="200"/>
              </a:spcBef>
              <a:buSzTx/>
              <a:buNone/>
              <a:defRPr sz="1919"/>
            </a:pPr>
            <a:r>
              <a:t>So Yahweh scattered them from there over the face of the whole earth, and they stopped building the city….  Genesis 11:1–9</a:t>
            </a:r>
          </a:p>
        </p:txBody>
      </p:sp>
      <p:pic>
        <p:nvPicPr>
          <p:cNvPr id="303" name="Image" descr="Image"/>
          <p:cNvPicPr>
            <a:picLocks noChangeAspect="1"/>
          </p:cNvPicPr>
          <p:nvPr/>
        </p:nvPicPr>
        <p:blipFill>
          <a:blip r:embed="rId2">
            <a:extLst/>
          </a:blip>
          <a:stretch>
            <a:fillRect/>
          </a:stretch>
        </p:blipFill>
        <p:spPr>
          <a:xfrm>
            <a:off x="6469574" y="2012719"/>
            <a:ext cx="6177681" cy="6168428"/>
          </a:xfrm>
          <a:prstGeom prst="rect">
            <a:avLst/>
          </a:prstGeom>
          <a:ln w="12700">
            <a:miter lim="400000"/>
          </a:ln>
          <a:effectLst>
            <a:outerShdw blurRad="203200" dist="63205" dir="5400000" rotWithShape="0">
              <a:srgbClr val="FFFFFF">
                <a:alpha val="50000"/>
              </a:srgbClr>
            </a:outerShdw>
          </a:effec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 descr="Image"/>
          <p:cNvPicPr>
            <a:picLocks/>
          </p:cNvPicPr>
          <p:nvPr/>
        </p:nvPicPr>
        <p:blipFill>
          <a:blip r:embed="rId2">
            <a:extLst/>
          </a:blip>
          <a:stretch>
            <a:fillRect/>
          </a:stretch>
        </p:blipFill>
        <p:spPr>
          <a:xfrm>
            <a:off x="2438400" y="3343063"/>
            <a:ext cx="8115300" cy="5486401"/>
          </a:xfrm>
          <a:prstGeom prst="rect">
            <a:avLst/>
          </a:prstGeom>
          <a:effectLst>
            <a:reflection stA="82330" endPos="40000" dir="5400000" sy="-100000" algn="bl" rotWithShape="0"/>
          </a:effectLst>
        </p:spPr>
      </p:pic>
      <p:sp>
        <p:nvSpPr>
          <p:cNvPr id="306" name="The Garden of Eden…"/>
          <p:cNvSpPr txBox="1">
            <a:spLocks noGrp="1"/>
          </p:cNvSpPr>
          <p:nvPr>
            <p:ph type="title"/>
          </p:nvPr>
        </p:nvSpPr>
        <p:spPr>
          <a:xfrm>
            <a:off x="2285967" y="397933"/>
            <a:ext cx="8432866" cy="2636508"/>
          </a:xfrm>
          <a:prstGeom prst="rect">
            <a:avLst/>
          </a:prstGeom>
        </p:spPr>
        <p:txBody>
          <a:bodyPr/>
          <a:lstStyle/>
          <a:p>
            <a:r>
              <a:t>The Garden of Eden</a:t>
            </a:r>
          </a:p>
          <a:p>
            <a:r>
              <a:t>Heaven on Earth</a:t>
            </a:r>
          </a:p>
        </p:txBody>
      </p:sp>
      <p:sp>
        <p:nvSpPr>
          <p:cNvPr id="307" name="Oval"/>
          <p:cNvSpPr/>
          <p:nvPr/>
        </p:nvSpPr>
        <p:spPr>
          <a:xfrm>
            <a:off x="2940909" y="5071336"/>
            <a:ext cx="3811340" cy="2502546"/>
          </a:xfrm>
          <a:prstGeom prst="ellipse">
            <a:avLst/>
          </a:prstGeom>
          <a:solidFill>
            <a:srgbClr val="FFE55E">
              <a:alpha val="85412"/>
            </a:srgbClr>
          </a:solidFill>
          <a:ln w="12700">
            <a:miter lim="400000"/>
          </a:ln>
        </p:spPr>
        <p:txBody>
          <a:bodyPr lIns="50800" tIns="50800" rIns="50800" bIns="50800" anchor="ctr"/>
          <a:lstStyle/>
          <a:p>
            <a:pPr>
              <a:defRPr sz="3700" b="0">
                <a:latin typeface="+mn-lt"/>
                <a:ea typeface="+mn-ea"/>
                <a:cs typeface="+mn-cs"/>
                <a:sym typeface="Helvetica Neue Medium"/>
              </a:defRPr>
            </a:pPr>
            <a:endParaRPr/>
          </a:p>
        </p:txBody>
      </p:sp>
      <p:sp>
        <p:nvSpPr>
          <p:cNvPr id="308" name="Oval"/>
          <p:cNvSpPr/>
          <p:nvPr/>
        </p:nvSpPr>
        <p:spPr>
          <a:xfrm>
            <a:off x="6272824" y="5071336"/>
            <a:ext cx="3675874" cy="2502546"/>
          </a:xfrm>
          <a:prstGeom prst="ellipse">
            <a:avLst/>
          </a:prstGeom>
          <a:solidFill>
            <a:schemeClr val="accent4">
              <a:hueOff val="-1109302"/>
              <a:lumOff val="-6470"/>
              <a:alpha val="60544"/>
            </a:schemeClr>
          </a:solidFill>
          <a:ln w="12700">
            <a:miter lim="400000"/>
          </a:ln>
          <a:effectLst>
            <a:outerShdw blurRad="50800" dist="25400" dir="5400000" rotWithShape="0">
              <a:srgbClr val="000000"/>
            </a:outerShdw>
          </a:effectLst>
        </p:spPr>
        <p:txBody>
          <a:bodyPr lIns="50800" tIns="50800" rIns="50800" bIns="50800" anchor="ctr"/>
          <a:lstStyle/>
          <a:p>
            <a:pPr>
              <a:defRPr sz="3300" b="0">
                <a:solidFill>
                  <a:srgbClr val="FFE55E"/>
                </a:solidFill>
                <a:latin typeface="+mn-lt"/>
                <a:ea typeface="+mn-ea"/>
                <a:cs typeface="+mn-cs"/>
                <a:sym typeface="Helvetica Neue Medium"/>
              </a:defRPr>
            </a:pPr>
            <a:endParaRPr/>
          </a:p>
        </p:txBody>
      </p:sp>
      <p:sp>
        <p:nvSpPr>
          <p:cNvPr id="309" name="Eden"/>
          <p:cNvSpPr/>
          <p:nvPr/>
        </p:nvSpPr>
        <p:spPr>
          <a:xfrm>
            <a:off x="6282266" y="4422642"/>
            <a:ext cx="1994629" cy="18500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1785"/>
                  <a:pt x="0" y="3988"/>
                </a:cubicBezTo>
                <a:cubicBezTo>
                  <a:pt x="0" y="5115"/>
                  <a:pt x="1276" y="6129"/>
                  <a:pt x="3313" y="6854"/>
                </a:cubicBezTo>
                <a:lnTo>
                  <a:pt x="2887" y="21600"/>
                </a:lnTo>
                <a:lnTo>
                  <a:pt x="6677" y="7672"/>
                </a:lnTo>
                <a:cubicBezTo>
                  <a:pt x="7948" y="7866"/>
                  <a:pt x="9339" y="7976"/>
                  <a:pt x="10800" y="7976"/>
                </a:cubicBezTo>
                <a:cubicBezTo>
                  <a:pt x="16765" y="7976"/>
                  <a:pt x="21600" y="6191"/>
                  <a:pt x="21600" y="3988"/>
                </a:cubicBezTo>
                <a:cubicBezTo>
                  <a:pt x="21600" y="1785"/>
                  <a:pt x="16765" y="0"/>
                  <a:pt x="10800" y="0"/>
                </a:cubicBezTo>
                <a:close/>
              </a:path>
            </a:pathLst>
          </a:custGeom>
          <a:solidFill>
            <a:schemeClr val="accent1">
              <a:lumOff val="1352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500" b="0">
                <a:latin typeface="+mn-lt"/>
                <a:ea typeface="+mn-ea"/>
                <a:cs typeface="+mn-cs"/>
                <a:sym typeface="Helvetica Neue Medium"/>
              </a:defRPr>
            </a:lvl1pPr>
          </a:lstStyle>
          <a:p>
            <a:endParaRPr dirty="0"/>
          </a:p>
        </p:txBody>
      </p:sp>
      <p:sp>
        <p:nvSpPr>
          <p:cNvPr id="310" name="GOD’S SPACE"/>
          <p:cNvSpPr txBox="1"/>
          <p:nvPr/>
        </p:nvSpPr>
        <p:spPr>
          <a:xfrm>
            <a:off x="3494219" y="5892822"/>
            <a:ext cx="270472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r>
              <a:t>GOD’S SPACE</a:t>
            </a:r>
          </a:p>
        </p:txBody>
      </p:sp>
      <p:sp>
        <p:nvSpPr>
          <p:cNvPr id="311" name="OUR SPACE"/>
          <p:cNvSpPr txBox="1"/>
          <p:nvPr/>
        </p:nvSpPr>
        <p:spPr>
          <a:xfrm>
            <a:off x="7005261" y="5892822"/>
            <a:ext cx="233743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r>
              <a:t>OUR SPACE</a:t>
            </a:r>
          </a:p>
        </p:txBody>
      </p:sp>
      <p:sp>
        <p:nvSpPr>
          <p:cNvPr id="2" name="TextBox 1"/>
          <p:cNvSpPr txBox="1"/>
          <p:nvPr/>
        </p:nvSpPr>
        <p:spPr>
          <a:xfrm>
            <a:off x="6752249" y="4511027"/>
            <a:ext cx="8479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smtClean="0">
                <a:ln>
                  <a:noFill/>
                </a:ln>
                <a:solidFill>
                  <a:srgbClr val="FFFFFF"/>
                </a:solidFill>
                <a:effectLst/>
                <a:uFillTx/>
                <a:latin typeface="Helvetica Neue"/>
                <a:ea typeface="Helvetica Neue"/>
                <a:cs typeface="Helvetica Neue"/>
                <a:sym typeface="Helvetica Neue"/>
              </a:rPr>
              <a:t>Eden</a:t>
            </a:r>
            <a:endParaRPr kumimoji="0" lang="en-US" sz="2400" b="1" i="0" u="none" strike="noStrike" cap="none" spc="0" normalizeH="0" baseline="0">
              <a:ln>
                <a:noFill/>
              </a:ln>
              <a:solidFill>
                <a:srgbClr val="FFFFFF"/>
              </a:solidFill>
              <a:effectLst/>
              <a:uFillTx/>
              <a:latin typeface="Helvetica Neue"/>
              <a:ea typeface="Helvetica Neue"/>
              <a:cs typeface="Helvetica Neue"/>
              <a:sym typeface="Helvetica Neue"/>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Biblical Thoughtful…"/>
          <p:cNvSpPr txBox="1"/>
          <p:nvPr/>
        </p:nvSpPr>
        <p:spPr>
          <a:xfrm>
            <a:off x="1879661" y="3984620"/>
            <a:ext cx="9245477" cy="3956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000">
                <a:solidFill>
                  <a:srgbClr val="FFE55E"/>
                </a:solidFill>
              </a:defRPr>
            </a:pPr>
            <a:r>
              <a:t>Biblical Thoughtful</a:t>
            </a:r>
          </a:p>
          <a:p>
            <a:pPr algn="l">
              <a:defRPr sz="5000">
                <a:solidFill>
                  <a:srgbClr val="FFE55E"/>
                </a:solidFill>
              </a:defRPr>
            </a:pPr>
            <a:endParaRPr/>
          </a:p>
          <a:p>
            <a:pPr algn="l">
              <a:defRPr sz="5000">
                <a:solidFill>
                  <a:srgbClr val="FFE55E"/>
                </a:solidFill>
              </a:defRPr>
            </a:pPr>
            <a:r>
              <a:t>Culturally Relevant</a:t>
            </a:r>
          </a:p>
          <a:p>
            <a:pPr algn="l">
              <a:defRPr sz="5000">
                <a:solidFill>
                  <a:srgbClr val="FFE55E"/>
                </a:solidFill>
              </a:defRPr>
            </a:pPr>
            <a:endParaRPr/>
          </a:p>
          <a:p>
            <a:pPr algn="l">
              <a:defRPr sz="5000">
                <a:solidFill>
                  <a:srgbClr val="FFE55E"/>
                </a:solidFill>
              </a:defRPr>
            </a:pPr>
            <a:r>
              <a:t>Spiritually Powerful</a:t>
            </a:r>
          </a:p>
        </p:txBody>
      </p:sp>
      <p:sp>
        <p:nvSpPr>
          <p:cNvPr id="150" name="GOD’S STORY…"/>
          <p:cNvSpPr txBox="1">
            <a:spLocks noGrp="1"/>
          </p:cNvSpPr>
          <p:nvPr>
            <p:ph type="title"/>
          </p:nvPr>
        </p:nvSpPr>
        <p:spPr>
          <a:xfrm>
            <a:off x="952500" y="694266"/>
            <a:ext cx="11099800" cy="2159001"/>
          </a:xfrm>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heir Goal: Bring Heaven to Earth"/>
          <p:cNvSpPr txBox="1">
            <a:spLocks noGrp="1"/>
          </p:cNvSpPr>
          <p:nvPr>
            <p:ph type="title"/>
          </p:nvPr>
        </p:nvSpPr>
        <p:spPr>
          <a:prstGeom prst="rect">
            <a:avLst/>
          </a:prstGeom>
        </p:spPr>
        <p:txBody>
          <a:bodyPr/>
          <a:lstStyle>
            <a:lvl1pPr>
              <a:defRPr sz="5300"/>
            </a:lvl1pPr>
          </a:lstStyle>
          <a:p>
            <a:r>
              <a:t>Their Goal: Bring Heaven to Earth</a:t>
            </a:r>
          </a:p>
        </p:txBody>
      </p:sp>
      <p:pic>
        <p:nvPicPr>
          <p:cNvPr id="314" name="Image" descr="Image"/>
          <p:cNvPicPr>
            <a:picLocks noChangeAspect="1"/>
          </p:cNvPicPr>
          <p:nvPr/>
        </p:nvPicPr>
        <p:blipFill>
          <a:blip r:embed="rId2">
            <a:extLst/>
          </a:blip>
          <a:stretch>
            <a:fillRect/>
          </a:stretch>
        </p:blipFill>
        <p:spPr>
          <a:xfrm>
            <a:off x="2032112" y="3145003"/>
            <a:ext cx="8940576" cy="5758060"/>
          </a:xfrm>
          <a:prstGeom prst="rect">
            <a:avLst/>
          </a:prstGeom>
          <a:ln w="12700">
            <a:solidFill>
              <a:srgbClr val="F3F7F5"/>
            </a:solidFill>
            <a:miter lim="400000"/>
          </a:ln>
        </p:spPr>
      </p:pic>
      <p:sp>
        <p:nvSpPr>
          <p:cNvPr id="315" name="God’s space"/>
          <p:cNvSpPr/>
          <p:nvPr/>
        </p:nvSpPr>
        <p:spPr>
          <a:xfrm>
            <a:off x="3348053" y="3970670"/>
            <a:ext cx="3811340" cy="2502545"/>
          </a:xfrm>
          <a:prstGeom prst="ellipse">
            <a:avLst/>
          </a:prstGeom>
          <a:solidFill>
            <a:srgbClr val="FFE55E">
              <a:alpha val="85412"/>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700" b="0">
                <a:latin typeface="+mn-lt"/>
                <a:ea typeface="+mn-ea"/>
                <a:cs typeface="+mn-cs"/>
                <a:sym typeface="Helvetica Neue Medium"/>
              </a:defRPr>
            </a:lvl1pPr>
          </a:lstStyle>
          <a:p>
            <a:r>
              <a:t>God’s space</a:t>
            </a:r>
          </a:p>
        </p:txBody>
      </p:sp>
      <p:sp>
        <p:nvSpPr>
          <p:cNvPr id="316" name="Our Space"/>
          <p:cNvSpPr/>
          <p:nvPr/>
        </p:nvSpPr>
        <p:spPr>
          <a:xfrm>
            <a:off x="6747702" y="3970670"/>
            <a:ext cx="3518645" cy="2502545"/>
          </a:xfrm>
          <a:prstGeom prst="ellipse">
            <a:avLst/>
          </a:prstGeom>
          <a:solidFill>
            <a:schemeClr val="accent4">
              <a:hueOff val="-1109302"/>
              <a:lumOff val="-6470"/>
              <a:alpha val="60544"/>
            </a:schemeClr>
          </a:solidFill>
          <a:ln w="12700">
            <a:miter lim="400000"/>
          </a:ln>
          <a:effectLst>
            <a:outerShdw blurRad="50800" dist="25400" dir="54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4100" b="0">
                <a:latin typeface="+mn-lt"/>
                <a:ea typeface="+mn-ea"/>
                <a:cs typeface="+mn-cs"/>
                <a:sym typeface="Helvetica Neue Medium"/>
              </a:defRPr>
            </a:lvl1pPr>
          </a:lstStyle>
          <a:p>
            <a:r>
              <a:t>Our Space</a:t>
            </a:r>
          </a:p>
        </p:txBody>
      </p:sp>
      <p:sp>
        <p:nvSpPr>
          <p:cNvPr id="317" name="Tower of Babel"/>
          <p:cNvSpPr/>
          <p:nvPr/>
        </p:nvSpPr>
        <p:spPr>
          <a:xfrm>
            <a:off x="6537011" y="2788013"/>
            <a:ext cx="3197556" cy="25025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1785"/>
                  <a:pt x="0" y="3988"/>
                </a:cubicBezTo>
                <a:cubicBezTo>
                  <a:pt x="0" y="5115"/>
                  <a:pt x="1276" y="6129"/>
                  <a:pt x="3313" y="6854"/>
                </a:cubicBezTo>
                <a:lnTo>
                  <a:pt x="2887" y="21600"/>
                </a:lnTo>
                <a:lnTo>
                  <a:pt x="6677" y="7672"/>
                </a:lnTo>
                <a:cubicBezTo>
                  <a:pt x="7948" y="7866"/>
                  <a:pt x="9339" y="7976"/>
                  <a:pt x="10800" y="7976"/>
                </a:cubicBezTo>
                <a:cubicBezTo>
                  <a:pt x="16765" y="7976"/>
                  <a:pt x="21600" y="6191"/>
                  <a:pt x="21600" y="3988"/>
                </a:cubicBezTo>
                <a:cubicBezTo>
                  <a:pt x="21600" y="1785"/>
                  <a:pt x="16765" y="0"/>
                  <a:pt x="10800" y="0"/>
                </a:cubicBezTo>
                <a:close/>
              </a:path>
            </a:pathLst>
          </a:custGeom>
          <a:solidFill>
            <a:schemeClr val="accent1">
              <a:lumOff val="1352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500" b="0">
                <a:latin typeface="+mn-lt"/>
                <a:ea typeface="+mn-ea"/>
                <a:cs typeface="+mn-cs"/>
                <a:sym typeface="Helvetica Neue Medium"/>
              </a:defRPr>
            </a:lvl1pPr>
          </a:lstStyle>
          <a:p>
            <a:endParaRPr dirty="0"/>
          </a:p>
        </p:txBody>
      </p:sp>
      <p:sp>
        <p:nvSpPr>
          <p:cNvPr id="2" name="TextBox 1"/>
          <p:cNvSpPr txBox="1"/>
          <p:nvPr/>
        </p:nvSpPr>
        <p:spPr>
          <a:xfrm>
            <a:off x="6975215" y="3075278"/>
            <a:ext cx="23211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smtClean="0">
                <a:ln>
                  <a:noFill/>
                </a:ln>
                <a:solidFill>
                  <a:srgbClr val="FFFFFF"/>
                </a:solidFill>
                <a:effectLst/>
                <a:uFillTx/>
                <a:latin typeface="Helvetica Neue"/>
                <a:ea typeface="Helvetica Neue"/>
                <a:cs typeface="Helvetica Neue"/>
                <a:sym typeface="Helvetica Neue"/>
              </a:rPr>
              <a:t>Tower of Babel</a:t>
            </a:r>
            <a:endParaRPr kumimoji="0" lang="en-US" sz="2400" b="1" i="0" u="none" strike="noStrike" cap="none" spc="0" normalizeH="0" baseline="0">
              <a:ln>
                <a:noFill/>
              </a:ln>
              <a:solidFill>
                <a:srgbClr val="FFFFFF"/>
              </a:solidFill>
              <a:effectLst/>
              <a:uFillTx/>
              <a:latin typeface="Helvetica Neue"/>
              <a:ea typeface="Helvetica Neue"/>
              <a:cs typeface="Helvetica Neue"/>
              <a:sym typeface="Helvetica Neue"/>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God’s Response: Disinheritance"/>
          <p:cNvSpPr txBox="1">
            <a:spLocks noGrp="1"/>
          </p:cNvSpPr>
          <p:nvPr>
            <p:ph type="title"/>
          </p:nvPr>
        </p:nvSpPr>
        <p:spPr>
          <a:prstGeom prst="rect">
            <a:avLst/>
          </a:prstGeom>
        </p:spPr>
        <p:txBody>
          <a:bodyPr/>
          <a:lstStyle>
            <a:lvl1pPr>
              <a:defRPr sz="5300"/>
            </a:lvl1pPr>
          </a:lstStyle>
          <a:p>
            <a:r>
              <a:t>God’s Response: Disinheritance</a:t>
            </a:r>
          </a:p>
        </p:txBody>
      </p:sp>
      <p:sp>
        <p:nvSpPr>
          <p:cNvPr id="320" name="When the Most High gave to the nations their inheritance,…"/>
          <p:cNvSpPr txBox="1">
            <a:spLocks noGrp="1"/>
          </p:cNvSpPr>
          <p:nvPr>
            <p:ph type="body" sz="half" idx="1"/>
          </p:nvPr>
        </p:nvSpPr>
        <p:spPr>
          <a:xfrm>
            <a:off x="954616" y="2292350"/>
            <a:ext cx="4841082" cy="6286500"/>
          </a:xfrm>
          <a:prstGeom prst="rect">
            <a:avLst/>
          </a:prstGeom>
        </p:spPr>
        <p:txBody>
          <a:bodyPr/>
          <a:lstStyle/>
          <a:p>
            <a:pPr marL="0" indent="0" algn="ctr" defTabSz="578358">
              <a:spcBef>
                <a:spcPts val="300"/>
              </a:spcBef>
              <a:buSzTx/>
              <a:buNone/>
              <a:defRPr sz="2970"/>
            </a:pPr>
            <a:r>
              <a:t>When the Most High gave to the nations their inheritance,</a:t>
            </a:r>
          </a:p>
          <a:p>
            <a:pPr marL="0" indent="0" algn="ctr" defTabSz="578358">
              <a:spcBef>
                <a:spcPts val="300"/>
              </a:spcBef>
              <a:buSzTx/>
              <a:buNone/>
              <a:defRPr sz="2970"/>
            </a:pPr>
            <a:r>
              <a:t>when he divided mankind,</a:t>
            </a:r>
          </a:p>
          <a:p>
            <a:pPr marL="0" indent="0" algn="ctr" defTabSz="578358">
              <a:spcBef>
                <a:spcPts val="300"/>
              </a:spcBef>
              <a:buSzTx/>
              <a:buNone/>
              <a:defRPr sz="2970"/>
            </a:pPr>
            <a:r>
              <a:t>he fixed the borders of the peoples</a:t>
            </a:r>
          </a:p>
          <a:p>
            <a:pPr marL="0" indent="0" algn="ctr" defTabSz="578358">
              <a:spcBef>
                <a:spcPts val="300"/>
              </a:spcBef>
              <a:buSzTx/>
              <a:buNone/>
              <a:defRPr sz="2970">
                <a:solidFill>
                  <a:schemeClr val="accent4">
                    <a:hueOff val="468000"/>
                    <a:satOff val="-4761"/>
                    <a:lumOff val="10196"/>
                  </a:schemeClr>
                </a:solidFill>
              </a:defRPr>
            </a:pPr>
            <a:r>
              <a:t>according to the number of the sons of God.</a:t>
            </a:r>
          </a:p>
          <a:p>
            <a:pPr marL="0" indent="0" algn="ctr" defTabSz="578358">
              <a:spcBef>
                <a:spcPts val="300"/>
              </a:spcBef>
              <a:buSzTx/>
              <a:buNone/>
              <a:defRPr sz="2970"/>
            </a:pPr>
            <a:endParaRPr/>
          </a:p>
          <a:p>
            <a:pPr marL="0" indent="0" algn="ctr" defTabSz="578358">
              <a:spcBef>
                <a:spcPts val="300"/>
              </a:spcBef>
              <a:buSzTx/>
              <a:buNone/>
              <a:defRPr sz="2970"/>
            </a:pPr>
            <a:endParaRPr/>
          </a:p>
          <a:p>
            <a:pPr marL="0" indent="0" algn="ctr" defTabSz="578358">
              <a:spcBef>
                <a:spcPts val="300"/>
              </a:spcBef>
              <a:buSzTx/>
              <a:buNone/>
              <a:defRPr sz="2970"/>
            </a:pPr>
            <a:r>
              <a:t>Deuteronomy 32:8 ESV</a:t>
            </a:r>
          </a:p>
          <a:p>
            <a:pPr marL="0" indent="0" algn="ctr" defTabSz="578358">
              <a:spcBef>
                <a:spcPts val="300"/>
              </a:spcBef>
              <a:buSzTx/>
              <a:buNone/>
              <a:defRPr sz="2970"/>
            </a:pPr>
            <a:endParaRPr/>
          </a:p>
        </p:txBody>
      </p:sp>
      <p:pic>
        <p:nvPicPr>
          <p:cNvPr id="321" name="Image" descr="Image"/>
          <p:cNvPicPr>
            <a:picLocks/>
          </p:cNvPicPr>
          <p:nvPr/>
        </p:nvPicPr>
        <p:blipFill>
          <a:blip r:embed="rId2">
            <a:extLst/>
          </a:blip>
          <a:stretch>
            <a:fillRect/>
          </a:stretch>
        </p:blipFill>
        <p:spPr>
          <a:xfrm>
            <a:off x="6266127" y="2206411"/>
            <a:ext cx="6519544" cy="4610438"/>
          </a:xfrm>
          <a:prstGeom prst="rect">
            <a:avLst/>
          </a:prstGeom>
          <a:effectLst>
            <a:reflection stA="82330" endPos="40000" dir="5400000" sy="-100000" algn="bl" rotWithShape="0"/>
          </a:effec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he Domain of Darkness"/>
          <p:cNvSpPr txBox="1">
            <a:spLocks noGrp="1"/>
          </p:cNvSpPr>
          <p:nvPr>
            <p:ph type="title"/>
          </p:nvPr>
        </p:nvSpPr>
        <p:spPr>
          <a:xfrm>
            <a:off x="2008782" y="101600"/>
            <a:ext cx="8987236" cy="2159000"/>
          </a:xfrm>
          <a:prstGeom prst="rect">
            <a:avLst/>
          </a:prstGeom>
        </p:spPr>
        <p:txBody>
          <a:bodyPr/>
          <a:lstStyle>
            <a:lvl1pPr>
              <a:defRPr sz="5300"/>
            </a:lvl1pPr>
          </a:lstStyle>
          <a:p>
            <a:r>
              <a:t>The Domain of Darkness</a:t>
            </a:r>
          </a:p>
        </p:txBody>
      </p:sp>
      <p:pic>
        <p:nvPicPr>
          <p:cNvPr id="324" name="Image" descr="Image"/>
          <p:cNvPicPr>
            <a:picLocks noChangeAspect="1"/>
          </p:cNvPicPr>
          <p:nvPr/>
        </p:nvPicPr>
        <p:blipFill>
          <a:blip r:embed="rId2">
            <a:extLst/>
          </a:blip>
          <a:stretch>
            <a:fillRect/>
          </a:stretch>
        </p:blipFill>
        <p:spPr>
          <a:xfrm>
            <a:off x="2556933" y="1896533"/>
            <a:ext cx="8128001" cy="5181601"/>
          </a:xfrm>
          <a:prstGeom prst="rect">
            <a:avLst/>
          </a:prstGeom>
          <a:ln w="12700">
            <a:solidFill>
              <a:srgbClr val="F3F7F5"/>
            </a:solidFill>
            <a:miter lim="400000"/>
          </a:ln>
        </p:spPr>
      </p:pic>
      <p:sp>
        <p:nvSpPr>
          <p:cNvPr id="325" name="…who has rescued us from the domain of darkness and transferred us to the kingdom of the Son he loves, in whom we have the redemption, the forgiveness of sins,…"/>
          <p:cNvSpPr txBox="1"/>
          <p:nvPr/>
        </p:nvSpPr>
        <p:spPr>
          <a:xfrm>
            <a:off x="1039787" y="7110082"/>
            <a:ext cx="11162292" cy="25509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a:spcBef>
                <a:spcPts val="400"/>
              </a:spcBef>
              <a:defRPr sz="3000" b="0"/>
            </a:pPr>
            <a:r>
              <a:t>…who has rescued us from the </a:t>
            </a:r>
            <a:r>
              <a:rPr>
                <a:solidFill>
                  <a:srgbClr val="FFE55E"/>
                </a:solidFill>
              </a:rPr>
              <a:t>domain of darkness</a:t>
            </a:r>
            <a:r>
              <a:t> and transferred us to the kingdom of the Son he loves, in whom we have the redemption, the forgiveness of sins,</a:t>
            </a:r>
          </a:p>
          <a:p>
            <a:pPr algn="l">
              <a:spcBef>
                <a:spcPts val="400"/>
              </a:spcBef>
              <a:defRPr sz="3000" b="0"/>
            </a:pPr>
            <a:r>
              <a:t>Colossians 1:13</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allout"/>
          <p:cNvSpPr/>
          <p:nvPr/>
        </p:nvSpPr>
        <p:spPr>
          <a:xfrm>
            <a:off x="6922426" y="5571066"/>
            <a:ext cx="5714207" cy="2796779"/>
          </a:xfrm>
          <a:custGeom>
            <a:avLst/>
            <a:gdLst/>
            <a:ahLst/>
            <a:cxnLst>
              <a:cxn ang="0">
                <a:pos x="wd2" y="hd2"/>
              </a:cxn>
              <a:cxn ang="5400000">
                <a:pos x="wd2" y="hd2"/>
              </a:cxn>
              <a:cxn ang="10800000">
                <a:pos x="wd2" y="hd2"/>
              </a:cxn>
              <a:cxn ang="16200000">
                <a:pos x="wd2" y="hd2"/>
              </a:cxn>
            </a:cxnLst>
            <a:rect l="0" t="0" r="r" b="b"/>
            <a:pathLst>
              <a:path w="21600" h="21600" extrusionOk="0">
                <a:moveTo>
                  <a:pt x="2376" y="0"/>
                </a:moveTo>
                <a:cubicBezTo>
                  <a:pt x="2114" y="0"/>
                  <a:pt x="1901" y="435"/>
                  <a:pt x="1901" y="972"/>
                </a:cubicBezTo>
                <a:lnTo>
                  <a:pt x="1901" y="7770"/>
                </a:lnTo>
                <a:lnTo>
                  <a:pt x="0" y="9710"/>
                </a:lnTo>
                <a:lnTo>
                  <a:pt x="1901" y="11654"/>
                </a:lnTo>
                <a:lnTo>
                  <a:pt x="1901" y="20628"/>
                </a:lnTo>
                <a:cubicBezTo>
                  <a:pt x="1901" y="21165"/>
                  <a:pt x="2114" y="21600"/>
                  <a:pt x="2376" y="21600"/>
                </a:cubicBezTo>
                <a:lnTo>
                  <a:pt x="21124" y="21600"/>
                </a:lnTo>
                <a:cubicBezTo>
                  <a:pt x="21387" y="21600"/>
                  <a:pt x="21600" y="21165"/>
                  <a:pt x="21600" y="20628"/>
                </a:cubicBezTo>
                <a:lnTo>
                  <a:pt x="21600" y="972"/>
                </a:lnTo>
                <a:cubicBezTo>
                  <a:pt x="21600" y="435"/>
                  <a:pt x="21387" y="0"/>
                  <a:pt x="21124" y="0"/>
                </a:cubicBezTo>
                <a:lnTo>
                  <a:pt x="2376" y="0"/>
                </a:lnTo>
                <a:close/>
              </a:path>
            </a:pathLst>
          </a:custGeom>
          <a:solidFill>
            <a:schemeClr val="accent1">
              <a:lumOff val="13529"/>
            </a:scheme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8" name="Callout"/>
          <p:cNvSpPr/>
          <p:nvPr/>
        </p:nvSpPr>
        <p:spPr>
          <a:xfrm>
            <a:off x="6922426" y="2277533"/>
            <a:ext cx="5714207" cy="2514601"/>
          </a:xfrm>
          <a:custGeom>
            <a:avLst/>
            <a:gdLst/>
            <a:ahLst/>
            <a:cxnLst>
              <a:cxn ang="0">
                <a:pos x="wd2" y="hd2"/>
              </a:cxn>
              <a:cxn ang="5400000">
                <a:pos x="wd2" y="hd2"/>
              </a:cxn>
              <a:cxn ang="10800000">
                <a:pos x="wd2" y="hd2"/>
              </a:cxn>
              <a:cxn ang="16200000">
                <a:pos x="wd2" y="hd2"/>
              </a:cxn>
            </a:cxnLst>
            <a:rect l="0" t="0" r="r" b="b"/>
            <a:pathLst>
              <a:path w="21600" h="21600" extrusionOk="0">
                <a:moveTo>
                  <a:pt x="2376" y="0"/>
                </a:moveTo>
                <a:cubicBezTo>
                  <a:pt x="2114" y="0"/>
                  <a:pt x="1901" y="484"/>
                  <a:pt x="1901" y="1081"/>
                </a:cubicBezTo>
                <a:lnTo>
                  <a:pt x="1901" y="8642"/>
                </a:lnTo>
                <a:lnTo>
                  <a:pt x="0" y="10800"/>
                </a:lnTo>
                <a:lnTo>
                  <a:pt x="1901" y="12961"/>
                </a:lnTo>
                <a:lnTo>
                  <a:pt x="1901" y="20519"/>
                </a:lnTo>
                <a:cubicBezTo>
                  <a:pt x="1901" y="21116"/>
                  <a:pt x="2114" y="21600"/>
                  <a:pt x="2376" y="21600"/>
                </a:cubicBezTo>
                <a:lnTo>
                  <a:pt x="21124" y="21600"/>
                </a:lnTo>
                <a:cubicBezTo>
                  <a:pt x="21387" y="21600"/>
                  <a:pt x="21600" y="21116"/>
                  <a:pt x="21600" y="20519"/>
                </a:cubicBezTo>
                <a:lnTo>
                  <a:pt x="21600" y="1081"/>
                </a:lnTo>
                <a:cubicBezTo>
                  <a:pt x="21600" y="484"/>
                  <a:pt x="21387" y="0"/>
                  <a:pt x="21124" y="0"/>
                </a:cubicBezTo>
                <a:lnTo>
                  <a:pt x="2376" y="0"/>
                </a:lnTo>
                <a:close/>
              </a:path>
            </a:pathLst>
          </a:custGeom>
          <a:solidFill>
            <a:schemeClr val="accent1">
              <a:lumOff val="13529"/>
            </a:scheme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9" name="The Problem of Evil"/>
          <p:cNvSpPr txBox="1">
            <a:spLocks noGrp="1"/>
          </p:cNvSpPr>
          <p:nvPr>
            <p:ph type="title"/>
          </p:nvPr>
        </p:nvSpPr>
        <p:spPr>
          <a:xfrm>
            <a:off x="952500" y="254000"/>
            <a:ext cx="11099800" cy="1858698"/>
          </a:xfrm>
          <a:prstGeom prst="rect">
            <a:avLst/>
          </a:prstGeom>
        </p:spPr>
        <p:txBody>
          <a:bodyPr/>
          <a:lstStyle>
            <a:lvl1pPr>
              <a:defRPr sz="6000"/>
            </a:lvl1pPr>
          </a:lstStyle>
          <a:p>
            <a:r>
              <a:t>The Problem of Evil</a:t>
            </a:r>
          </a:p>
        </p:txBody>
      </p:sp>
      <p:sp>
        <p:nvSpPr>
          <p:cNvPr id="330" name="God stands in the divine assembly;…"/>
          <p:cNvSpPr txBox="1"/>
          <p:nvPr/>
        </p:nvSpPr>
        <p:spPr>
          <a:xfrm>
            <a:off x="347999" y="2147258"/>
            <a:ext cx="7124750" cy="72116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defTabSz="414781">
              <a:spcBef>
                <a:spcPts val="200"/>
              </a:spcBef>
              <a:defRPr sz="2130" b="0"/>
            </a:pPr>
            <a:r>
              <a:t>God stands in the divine assembly; </a:t>
            </a:r>
          </a:p>
          <a:p>
            <a:pPr algn="l" defTabSz="414781">
              <a:spcBef>
                <a:spcPts val="200"/>
              </a:spcBef>
              <a:defRPr sz="2130" b="0"/>
            </a:pPr>
            <a:r>
              <a:t>he administers judgment in the </a:t>
            </a:r>
            <a:r>
              <a:rPr>
                <a:solidFill>
                  <a:srgbClr val="FFE55E"/>
                </a:solidFill>
              </a:rPr>
              <a:t>midst of the gods</a:t>
            </a:r>
            <a:r>
              <a:t>. </a:t>
            </a:r>
          </a:p>
          <a:p>
            <a:pPr algn="l" defTabSz="414781">
              <a:spcBef>
                <a:spcPts val="200"/>
              </a:spcBef>
              <a:defRPr sz="2130" b="0"/>
            </a:pPr>
            <a:r>
              <a:t>“How long will you judge unjustly </a:t>
            </a:r>
          </a:p>
          <a:p>
            <a:pPr algn="l" defTabSz="414781">
              <a:spcBef>
                <a:spcPts val="200"/>
              </a:spcBef>
              <a:defRPr sz="2130" b="0"/>
            </a:pPr>
            <a:r>
              <a:t>and show favoritism to the wicked? Selah </a:t>
            </a:r>
          </a:p>
          <a:p>
            <a:pPr algn="l" defTabSz="414781">
              <a:spcBef>
                <a:spcPts val="200"/>
              </a:spcBef>
              <a:defRPr sz="2130" b="0"/>
            </a:pPr>
            <a:r>
              <a:t>Judge on behalf of the helpless and the orphan; </a:t>
            </a:r>
          </a:p>
          <a:p>
            <a:pPr algn="l" defTabSz="414781">
              <a:spcBef>
                <a:spcPts val="200"/>
              </a:spcBef>
              <a:defRPr sz="2130" b="0"/>
            </a:pPr>
            <a:r>
              <a:t>provide justice to the afflicted and the poor. </a:t>
            </a:r>
          </a:p>
          <a:p>
            <a:pPr algn="l" defTabSz="414781">
              <a:spcBef>
                <a:spcPts val="200"/>
              </a:spcBef>
              <a:defRPr sz="2130" b="0"/>
            </a:pPr>
            <a:r>
              <a:t>Rescue the helpless and the needy; </a:t>
            </a:r>
          </a:p>
          <a:p>
            <a:pPr algn="l" defTabSz="414781">
              <a:spcBef>
                <a:spcPts val="200"/>
              </a:spcBef>
              <a:defRPr sz="2130" b="0"/>
            </a:pPr>
            <a:r>
              <a:t>deliver them from the hand of the wicked.” </a:t>
            </a:r>
          </a:p>
          <a:p>
            <a:pPr algn="l" defTabSz="414781">
              <a:spcBef>
                <a:spcPts val="200"/>
              </a:spcBef>
              <a:defRPr sz="2130" b="0"/>
            </a:pPr>
            <a:r>
              <a:t>They do not know or consider. </a:t>
            </a:r>
          </a:p>
          <a:p>
            <a:pPr algn="l" defTabSz="414781">
              <a:spcBef>
                <a:spcPts val="200"/>
              </a:spcBef>
              <a:defRPr sz="2130" b="0"/>
            </a:pPr>
            <a:r>
              <a:t>They go about in the darkness, </a:t>
            </a:r>
          </a:p>
          <a:p>
            <a:pPr algn="l" defTabSz="414781">
              <a:spcBef>
                <a:spcPts val="200"/>
              </a:spcBef>
              <a:defRPr sz="2130" b="0"/>
            </a:pPr>
            <a:r>
              <a:t>so that all the foundations of the earth are shaken. </a:t>
            </a:r>
          </a:p>
          <a:p>
            <a:pPr algn="l" defTabSz="414781">
              <a:spcBef>
                <a:spcPts val="200"/>
              </a:spcBef>
              <a:defRPr sz="2130" b="0"/>
            </a:pPr>
            <a:r>
              <a:t>I have said, “</a:t>
            </a:r>
            <a:r>
              <a:rPr>
                <a:solidFill>
                  <a:srgbClr val="FFE55E"/>
                </a:solidFill>
              </a:rPr>
              <a:t>You are gods, </a:t>
            </a:r>
          </a:p>
          <a:p>
            <a:pPr algn="l" defTabSz="414781">
              <a:spcBef>
                <a:spcPts val="200"/>
              </a:spcBef>
              <a:defRPr sz="2130" b="0">
                <a:solidFill>
                  <a:srgbClr val="FFE55E"/>
                </a:solidFill>
              </a:defRPr>
            </a:pPr>
            <a:r>
              <a:t>and sons of the Most High, all of you. </a:t>
            </a:r>
          </a:p>
          <a:p>
            <a:pPr algn="l" defTabSz="414781">
              <a:spcBef>
                <a:spcPts val="200"/>
              </a:spcBef>
              <a:defRPr sz="2130" b="0">
                <a:solidFill>
                  <a:srgbClr val="FFE55E"/>
                </a:solidFill>
              </a:defRPr>
            </a:pPr>
            <a:r>
              <a:t>However, you will die like men, </a:t>
            </a:r>
          </a:p>
          <a:p>
            <a:pPr algn="l" defTabSz="414781">
              <a:spcBef>
                <a:spcPts val="200"/>
              </a:spcBef>
              <a:defRPr sz="2130" b="0"/>
            </a:pPr>
            <a:r>
              <a:t>and you will fall like one of the princes.” </a:t>
            </a:r>
          </a:p>
          <a:p>
            <a:pPr algn="l" defTabSz="414781">
              <a:spcBef>
                <a:spcPts val="200"/>
              </a:spcBef>
              <a:defRPr sz="2130" b="0"/>
            </a:pPr>
            <a:r>
              <a:t>Rise up, O God, judge the earth, </a:t>
            </a:r>
          </a:p>
          <a:p>
            <a:pPr algn="l" defTabSz="414781">
              <a:spcBef>
                <a:spcPts val="200"/>
              </a:spcBef>
              <a:defRPr sz="2130" b="0"/>
            </a:pPr>
            <a:r>
              <a:t>because you shall inherit all the nations. </a:t>
            </a:r>
          </a:p>
          <a:p>
            <a:pPr algn="l" defTabSz="414781">
              <a:spcBef>
                <a:spcPts val="200"/>
              </a:spcBef>
              <a:defRPr sz="2130" b="0"/>
            </a:pPr>
            <a:endParaRPr/>
          </a:p>
          <a:p>
            <a:pPr algn="l" defTabSz="414781">
              <a:spcBef>
                <a:spcPts val="200"/>
              </a:spcBef>
              <a:defRPr sz="2130" b="0"/>
            </a:pPr>
            <a:r>
              <a:t> Psalm 82</a:t>
            </a:r>
          </a:p>
        </p:txBody>
      </p:sp>
      <p:sp>
        <p:nvSpPr>
          <p:cNvPr id="331" name="Wicked spirits favor injustice…"/>
          <p:cNvSpPr txBox="1"/>
          <p:nvPr/>
        </p:nvSpPr>
        <p:spPr>
          <a:xfrm>
            <a:off x="7551148" y="2049594"/>
            <a:ext cx="5085938" cy="2699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defTabSz="519937">
              <a:spcBef>
                <a:spcPts val="300"/>
              </a:spcBef>
              <a:defRPr sz="2670" b="0"/>
            </a:pPr>
            <a:endParaRPr/>
          </a:p>
          <a:p>
            <a:pPr marL="203454" indent="-203454" algn="l" defTabSz="519937">
              <a:spcBef>
                <a:spcPts val="300"/>
              </a:spcBef>
              <a:buSzPct val="100000"/>
              <a:buChar char="•"/>
              <a:defRPr sz="2670" b="0"/>
            </a:pPr>
            <a:r>
              <a:t> Wicked spirits favor injustice</a:t>
            </a:r>
          </a:p>
          <a:p>
            <a:pPr marL="203454" indent="-203454" algn="l" defTabSz="519937">
              <a:spcBef>
                <a:spcPts val="300"/>
              </a:spcBef>
              <a:buSzPct val="100000"/>
              <a:buChar char="•"/>
              <a:defRPr sz="2670" b="0"/>
            </a:pPr>
            <a:r>
              <a:t> Oppress the helpless, needy, sick and poor</a:t>
            </a:r>
          </a:p>
          <a:p>
            <a:pPr marL="203454" indent="-203454" algn="l" defTabSz="519937">
              <a:spcBef>
                <a:spcPts val="300"/>
              </a:spcBef>
              <a:buSzPct val="100000"/>
              <a:buChar char="•"/>
              <a:defRPr sz="2670" b="0"/>
            </a:pPr>
            <a:r>
              <a:t> Refuse to save the suffering from the wicked</a:t>
            </a:r>
          </a:p>
        </p:txBody>
      </p:sp>
      <p:sp>
        <p:nvSpPr>
          <p:cNvPr id="332" name="If God changes immortal beings into mortals as punishment, will God change mortal beings into immortals to replace them?"/>
          <p:cNvSpPr txBox="1"/>
          <p:nvPr/>
        </p:nvSpPr>
        <p:spPr>
          <a:xfrm>
            <a:off x="7627348" y="5755315"/>
            <a:ext cx="4612532" cy="2157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lgn="l" defTabSz="519937">
              <a:spcBef>
                <a:spcPts val="300"/>
              </a:spcBef>
              <a:defRPr sz="2670" b="0"/>
            </a:lvl1pPr>
          </a:lstStyle>
          <a:p>
            <a:r>
              <a:t>If God changes immortal beings into mortals as punishment, will God change mortal beings into immortals to replace them?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Why do bad things happen?"/>
          <p:cNvSpPr txBox="1">
            <a:spLocks noGrp="1"/>
          </p:cNvSpPr>
          <p:nvPr>
            <p:ph type="title"/>
          </p:nvPr>
        </p:nvSpPr>
        <p:spPr>
          <a:prstGeom prst="rect">
            <a:avLst/>
          </a:prstGeom>
        </p:spPr>
        <p:txBody>
          <a:bodyPr/>
          <a:lstStyle>
            <a:lvl1pPr>
              <a:defRPr sz="5300">
                <a:solidFill>
                  <a:schemeClr val="accent4">
                    <a:hueOff val="468000"/>
                    <a:satOff val="-4761"/>
                    <a:lumOff val="10196"/>
                  </a:schemeClr>
                </a:solidFill>
              </a:defRPr>
            </a:lvl1pPr>
          </a:lstStyle>
          <a:p>
            <a:r>
              <a:t>Why do bad things happen?</a:t>
            </a:r>
          </a:p>
        </p:txBody>
      </p:sp>
      <p:sp>
        <p:nvSpPr>
          <p:cNvPr id="335" name="1. Wicked spirits ruling the nations…"/>
          <p:cNvSpPr txBox="1">
            <a:spLocks noGrp="1"/>
          </p:cNvSpPr>
          <p:nvPr>
            <p:ph type="body" sz="half" idx="1"/>
          </p:nvPr>
        </p:nvSpPr>
        <p:spPr>
          <a:xfrm>
            <a:off x="800100" y="2167466"/>
            <a:ext cx="6694951" cy="6286501"/>
          </a:xfrm>
          <a:prstGeom prst="rect">
            <a:avLst/>
          </a:prstGeom>
        </p:spPr>
        <p:txBody>
          <a:bodyPr/>
          <a:lstStyle/>
          <a:p>
            <a:pPr marL="0" indent="0">
              <a:spcBef>
                <a:spcPts val="400"/>
              </a:spcBef>
              <a:buSzTx/>
              <a:buNone/>
              <a:defRPr sz="3000"/>
            </a:pPr>
            <a:r>
              <a:t>1. Wicked spirits ruling the nations </a:t>
            </a:r>
          </a:p>
          <a:p>
            <a:pPr marL="0" indent="0">
              <a:spcBef>
                <a:spcPts val="400"/>
              </a:spcBef>
              <a:buSzTx/>
              <a:buNone/>
              <a:defRPr sz="3000"/>
            </a:pPr>
            <a:r>
              <a:t> </a:t>
            </a:r>
          </a:p>
          <a:p>
            <a:pPr marL="0" indent="0">
              <a:spcBef>
                <a:spcPts val="400"/>
              </a:spcBef>
              <a:buSzTx/>
              <a:buNone/>
              <a:defRPr sz="3000"/>
            </a:pPr>
            <a:r>
              <a:t>2. Putting our desires first</a:t>
            </a:r>
          </a:p>
          <a:p>
            <a:pPr marL="0" indent="0">
              <a:spcBef>
                <a:spcPts val="400"/>
              </a:spcBef>
              <a:buSzTx/>
              <a:buNone/>
              <a:defRPr sz="3000"/>
            </a:pPr>
            <a:endParaRPr/>
          </a:p>
          <a:p>
            <a:pPr marL="0" indent="0">
              <a:spcBef>
                <a:spcPts val="400"/>
              </a:spcBef>
              <a:buSzTx/>
              <a:buNone/>
              <a:defRPr sz="3000"/>
            </a:pPr>
            <a:r>
              <a:t>3. Believing lies about ourselves</a:t>
            </a:r>
          </a:p>
          <a:p>
            <a:pPr marL="0" indent="0">
              <a:spcBef>
                <a:spcPts val="400"/>
              </a:spcBef>
              <a:buSzTx/>
              <a:buNone/>
              <a:defRPr sz="3000"/>
            </a:pPr>
            <a:r>
              <a:t> </a:t>
            </a:r>
          </a:p>
          <a:p>
            <a:pPr marL="0" indent="0">
              <a:spcBef>
                <a:spcPts val="400"/>
              </a:spcBef>
              <a:buSzTx/>
              <a:buNone/>
              <a:defRPr sz="3000"/>
            </a:pPr>
            <a:r>
              <a:t>4. Turning to other spirits instead of God for knowledge</a:t>
            </a:r>
          </a:p>
          <a:p>
            <a:pPr marL="0" indent="0">
              <a:spcBef>
                <a:spcPts val="400"/>
              </a:spcBef>
              <a:buSzTx/>
              <a:buNone/>
              <a:defRPr sz="3000"/>
            </a:pPr>
            <a:endParaRPr/>
          </a:p>
          <a:p>
            <a:pPr marL="0" indent="0">
              <a:spcBef>
                <a:spcPts val="400"/>
              </a:spcBef>
              <a:buSzTx/>
              <a:buNone/>
              <a:defRPr sz="3000"/>
            </a:pPr>
            <a:r>
              <a:t>5. Natural chaotic forces (Leviathan)</a:t>
            </a:r>
          </a:p>
        </p:txBody>
      </p:sp>
      <p:pic>
        <p:nvPicPr>
          <p:cNvPr id="336" name="Image" descr="Image"/>
          <p:cNvPicPr>
            <a:picLocks noChangeAspect="1"/>
          </p:cNvPicPr>
          <p:nvPr/>
        </p:nvPicPr>
        <p:blipFill>
          <a:blip r:embed="rId2">
            <a:extLst/>
          </a:blip>
          <a:stretch>
            <a:fillRect/>
          </a:stretch>
        </p:blipFill>
        <p:spPr>
          <a:xfrm>
            <a:off x="7823200" y="1828800"/>
            <a:ext cx="4267200" cy="6096000"/>
          </a:xfrm>
          <a:prstGeom prst="rect">
            <a:avLst/>
          </a:prstGeom>
          <a:ln w="25400">
            <a:miter lim="400000"/>
          </a:ln>
          <a:effectLst>
            <a:reflection stA="82330" endPos="40000" dir="5400000" sy="-100000" algn="bl" rotWithShape="0"/>
          </a:effectLst>
        </p:spPr>
      </p:pic>
      <p:sp>
        <p:nvSpPr>
          <p:cNvPr id="337" name="Who must fix this?"/>
          <p:cNvSpPr txBox="1"/>
          <p:nvPr/>
        </p:nvSpPr>
        <p:spPr>
          <a:xfrm>
            <a:off x="-1024467" y="7465483"/>
            <a:ext cx="11480801"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5300" b="0" i="1">
                <a:solidFill>
                  <a:schemeClr val="accent4">
                    <a:hueOff val="468000"/>
                    <a:satOff val="-4761"/>
                    <a:lumOff val="10196"/>
                  </a:schemeClr>
                </a:solidFill>
              </a:defRPr>
            </a:lvl1pPr>
          </a:lstStyle>
          <a:p>
            <a:r>
              <a:t>Who must fix this?</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Image" descr="Image"/>
          <p:cNvPicPr>
            <a:picLocks/>
          </p:cNvPicPr>
          <p:nvPr/>
        </p:nvPicPr>
        <p:blipFill>
          <a:blip r:embed="rId2">
            <a:extLst/>
          </a:blip>
          <a:stretch>
            <a:fillRect/>
          </a:stretch>
        </p:blipFill>
        <p:spPr>
          <a:xfrm>
            <a:off x="2297800" y="2359290"/>
            <a:ext cx="8409200" cy="5813160"/>
          </a:xfrm>
          <a:prstGeom prst="rect">
            <a:avLst/>
          </a:prstGeom>
          <a:effectLst>
            <a:reflection stA="82330" endPos="40000" dir="5400000" sy="-100000" algn="bl" rotWithShape="0"/>
          </a:effectLst>
        </p:spPr>
      </p:pic>
      <p:sp>
        <p:nvSpPr>
          <p:cNvPr id="340" name="GOD’S STORY…"/>
          <p:cNvSpPr txBox="1">
            <a:spLocks noGrp="1"/>
          </p:cNvSpPr>
          <p:nvPr>
            <p:ph type="title"/>
          </p:nvPr>
        </p:nvSpPr>
        <p:spPr>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341" name="The Kingdom of Israel"/>
          <p:cNvSpPr txBox="1"/>
          <p:nvPr/>
        </p:nvSpPr>
        <p:spPr>
          <a:xfrm>
            <a:off x="2332231" y="8475731"/>
            <a:ext cx="803977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E55E"/>
                </a:solidFill>
              </a:defRPr>
            </a:lvl1pPr>
          </a:lstStyle>
          <a:p>
            <a:r>
              <a:t>The Kingdom of Israel</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ircle"/>
          <p:cNvSpPr/>
          <p:nvPr/>
        </p:nvSpPr>
        <p:spPr>
          <a:xfrm>
            <a:off x="259601" y="4581533"/>
            <a:ext cx="1270001" cy="1270001"/>
          </a:xfrm>
          <a:prstGeom prst="ellipse">
            <a:avLst/>
          </a:prstGeom>
          <a:solidFill>
            <a:srgbClr val="FFFFFF"/>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44" name="Line"/>
          <p:cNvSpPr/>
          <p:nvPr/>
        </p:nvSpPr>
        <p:spPr>
          <a:xfrm flipH="1" flipV="1">
            <a:off x="5141460" y="2925345"/>
            <a:ext cx="5482441" cy="4"/>
          </a:xfrm>
          <a:prstGeom prst="line">
            <a:avLst/>
          </a:prstGeom>
          <a:ln w="254000">
            <a:solidFill>
              <a:srgbClr val="535353"/>
            </a:solidFill>
            <a:miter lim="400000"/>
            <a:headEnd type="stealth"/>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45" name="Faith"/>
          <p:cNvSpPr txBox="1"/>
          <p:nvPr/>
        </p:nvSpPr>
        <p:spPr>
          <a:xfrm>
            <a:off x="2574608" y="7689849"/>
            <a:ext cx="536006"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0">
                <a:solidFill>
                  <a:srgbClr val="000000"/>
                </a:solidFill>
                <a:latin typeface="Gill Sans Light"/>
                <a:ea typeface="Gill Sans Light"/>
                <a:cs typeface="Gill Sans Light"/>
                <a:sym typeface="Gill Sans Light"/>
              </a:defRPr>
            </a:lvl1pPr>
          </a:lstStyle>
          <a:p>
            <a:r>
              <a:t>Faith</a:t>
            </a:r>
          </a:p>
        </p:txBody>
      </p:sp>
      <p:sp>
        <p:nvSpPr>
          <p:cNvPr id="346" name="The Story So Far…"/>
          <p:cNvSpPr txBox="1">
            <a:spLocks noGrp="1"/>
          </p:cNvSpPr>
          <p:nvPr>
            <p:ph type="title" idx="4294967295"/>
          </p:nvPr>
        </p:nvSpPr>
        <p:spPr>
          <a:xfrm>
            <a:off x="571931" y="454927"/>
            <a:ext cx="11416640" cy="1398257"/>
          </a:xfrm>
          <a:prstGeom prst="rect">
            <a:avLst/>
          </a:prstGeom>
        </p:spPr>
        <p:txBody>
          <a:bodyPr/>
          <a:lstStyle>
            <a:lvl1pPr>
              <a:defRPr sz="5300"/>
            </a:lvl1pPr>
          </a:lstStyle>
          <a:p>
            <a:r>
              <a:t>The Story So Far…</a:t>
            </a:r>
          </a:p>
        </p:txBody>
      </p:sp>
      <p:sp>
        <p:nvSpPr>
          <p:cNvPr id="347" name="Line"/>
          <p:cNvSpPr/>
          <p:nvPr/>
        </p:nvSpPr>
        <p:spPr>
          <a:xfrm flipH="1" flipV="1">
            <a:off x="1452105" y="5276631"/>
            <a:ext cx="9203847" cy="4"/>
          </a:xfrm>
          <a:prstGeom prst="line">
            <a:avLst/>
          </a:prstGeom>
          <a:ln w="317500">
            <a:solidFill>
              <a:srgbClr val="FFFFFF"/>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48" name="Leviathan…"/>
          <p:cNvSpPr txBox="1"/>
          <p:nvPr/>
        </p:nvSpPr>
        <p:spPr>
          <a:xfrm>
            <a:off x="171693" y="4727583"/>
            <a:ext cx="1445817"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solidFill>
                  <a:srgbClr val="000000"/>
                </a:solidFill>
                <a:latin typeface="Gill Sans Light"/>
                <a:ea typeface="Gill Sans Light"/>
                <a:cs typeface="Gill Sans Light"/>
                <a:sym typeface="Gill Sans Light"/>
              </a:defRPr>
            </a:pPr>
            <a:r>
              <a:t>Leviathan</a:t>
            </a:r>
          </a:p>
          <a:p>
            <a:pPr>
              <a:defRPr sz="2000" b="0">
                <a:solidFill>
                  <a:srgbClr val="000000"/>
                </a:solidFill>
                <a:latin typeface="Gill Sans Light"/>
                <a:ea typeface="Gill Sans Light"/>
                <a:cs typeface="Gill Sans Light"/>
                <a:sym typeface="Gill Sans Light"/>
              </a:defRPr>
            </a:pPr>
            <a:r>
              <a:t>Sons of God</a:t>
            </a:r>
          </a:p>
          <a:p>
            <a:pPr>
              <a:defRPr sz="2000" b="0">
                <a:solidFill>
                  <a:srgbClr val="000000"/>
                </a:solidFill>
                <a:latin typeface="Gill Sans Light"/>
                <a:ea typeface="Gill Sans Light"/>
                <a:cs typeface="Gill Sans Light"/>
                <a:sym typeface="Gill Sans Light"/>
              </a:defRPr>
            </a:pPr>
            <a:r>
              <a:t>The Word</a:t>
            </a:r>
          </a:p>
        </p:txBody>
      </p:sp>
      <p:sp>
        <p:nvSpPr>
          <p:cNvPr id="349" name="Time"/>
          <p:cNvSpPr txBox="1"/>
          <p:nvPr/>
        </p:nvSpPr>
        <p:spPr>
          <a:xfrm>
            <a:off x="6393963" y="4935935"/>
            <a:ext cx="256747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000000"/>
                </a:solidFill>
                <a:latin typeface="Gill Sans Light"/>
                <a:ea typeface="Gill Sans Light"/>
                <a:cs typeface="Gill Sans Light"/>
                <a:sym typeface="Gill Sans Light"/>
              </a:defRPr>
            </a:lvl1pPr>
          </a:lstStyle>
          <a:p>
            <a:r>
              <a:t>Time</a:t>
            </a:r>
          </a:p>
        </p:txBody>
      </p:sp>
      <p:sp>
        <p:nvSpPr>
          <p:cNvPr id="350" name="Eden…"/>
          <p:cNvSpPr txBox="1"/>
          <p:nvPr/>
        </p:nvSpPr>
        <p:spPr>
          <a:xfrm>
            <a:off x="929382" y="5455716"/>
            <a:ext cx="154776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Eden</a:t>
            </a:r>
          </a:p>
          <a:p>
            <a:pPr>
              <a:defRPr sz="2000" b="0">
                <a:latin typeface="Gill Sans Light"/>
                <a:ea typeface="Gill Sans Light"/>
                <a:cs typeface="Gill Sans Light"/>
                <a:sym typeface="Gill Sans Light"/>
              </a:defRPr>
            </a:pPr>
            <a:r>
              <a:t>Stolen Identity</a:t>
            </a:r>
          </a:p>
        </p:txBody>
      </p:sp>
      <p:sp>
        <p:nvSpPr>
          <p:cNvPr id="351" name="Sons of God…"/>
          <p:cNvSpPr txBox="1"/>
          <p:nvPr/>
        </p:nvSpPr>
        <p:spPr>
          <a:xfrm>
            <a:off x="2526269" y="5417616"/>
            <a:ext cx="1445817"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Sons of God</a:t>
            </a:r>
          </a:p>
          <a:p>
            <a:pPr>
              <a:defRPr sz="2000" b="0">
                <a:latin typeface="Gill Sans Light"/>
                <a:ea typeface="Gill Sans Light"/>
                <a:cs typeface="Gill Sans Light"/>
                <a:sym typeface="Gill Sans Light"/>
              </a:defRPr>
            </a:pPr>
            <a:r>
              <a:t>Giants</a:t>
            </a:r>
          </a:p>
          <a:p>
            <a:pPr>
              <a:defRPr sz="2000" b="0">
                <a:latin typeface="Gill Sans Light"/>
                <a:ea typeface="Gill Sans Light"/>
                <a:cs typeface="Gill Sans Light"/>
                <a:sym typeface="Gill Sans Light"/>
              </a:defRPr>
            </a:pPr>
            <a:r>
              <a:t>The Flood</a:t>
            </a:r>
          </a:p>
        </p:txBody>
      </p:sp>
      <p:sp>
        <p:nvSpPr>
          <p:cNvPr id="352" name="Tower of Babel…"/>
          <p:cNvSpPr txBox="1"/>
          <p:nvPr/>
        </p:nvSpPr>
        <p:spPr>
          <a:xfrm>
            <a:off x="3968896" y="5417616"/>
            <a:ext cx="234883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Tower of Babel</a:t>
            </a:r>
          </a:p>
          <a:p>
            <a:pPr>
              <a:defRPr sz="2000" b="0">
                <a:latin typeface="Gill Sans Light"/>
                <a:ea typeface="Gill Sans Light"/>
                <a:cs typeface="Gill Sans Light"/>
                <a:sym typeface="Gill Sans Light"/>
              </a:defRPr>
            </a:pPr>
            <a:r>
              <a:t>“Gods” of the Nations</a:t>
            </a:r>
          </a:p>
        </p:txBody>
      </p:sp>
      <p:sp>
        <p:nvSpPr>
          <p:cNvPr id="353" name="Domain of Darkness"/>
          <p:cNvSpPr txBox="1"/>
          <p:nvPr/>
        </p:nvSpPr>
        <p:spPr>
          <a:xfrm>
            <a:off x="5944838" y="2728491"/>
            <a:ext cx="218189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Domain of Darkness</a:t>
            </a:r>
          </a:p>
        </p:txBody>
      </p:sp>
      <p:sp>
        <p:nvSpPr>
          <p:cNvPr id="354" name="Line"/>
          <p:cNvSpPr/>
          <p:nvPr/>
        </p:nvSpPr>
        <p:spPr>
          <a:xfrm flipV="1">
            <a:off x="5143312" y="3041080"/>
            <a:ext cx="1" cy="2015490"/>
          </a:xfrm>
          <a:prstGeom prst="line">
            <a:avLst/>
          </a:prstGeom>
          <a:ln w="25400">
            <a:solidFill>
              <a:srgbClr val="FFFFFF"/>
            </a:solidFill>
            <a:miter lim="400000"/>
            <a:tailEnd type="triangle"/>
          </a:ln>
        </p:spPr>
        <p:txBody>
          <a:bodyPr lIns="50800" tIns="50800" rIns="50800" bIns="50800" anchor="ctr"/>
          <a:lstStyle/>
          <a:p>
            <a:pPr>
              <a:defRPr sz="2200" b="0">
                <a:latin typeface="+mn-lt"/>
                <a:ea typeface="+mn-ea"/>
                <a:cs typeface="+mn-cs"/>
                <a:sym typeface="Helvetica Neue Medium"/>
              </a:defRPr>
            </a:pPr>
            <a:endParaRPr/>
          </a:p>
        </p:txBody>
      </p:sp>
      <p:sp>
        <p:nvSpPr>
          <p:cNvPr id="355" name="On that day, Yahweh will punish with his cruel, great and strong sword Leviathan, the fleeing serpent, and Leviathan, the twisting serpent, and he will kill the sea monster that is in the sea.  Isaiah 27:1"/>
          <p:cNvSpPr txBox="1">
            <a:spLocks noGrp="1"/>
          </p:cNvSpPr>
          <p:nvPr>
            <p:ph type="body" sz="quarter" idx="4294967295"/>
          </p:nvPr>
        </p:nvSpPr>
        <p:spPr>
          <a:xfrm>
            <a:off x="5962770" y="7460880"/>
            <a:ext cx="6515960" cy="2172231"/>
          </a:xfrm>
          <a:prstGeom prst="rect">
            <a:avLst/>
          </a:prstGeom>
        </p:spPr>
        <p:txBody>
          <a:bodyPr anchor="t"/>
          <a:lstStyle/>
          <a:p>
            <a:pPr marL="0" indent="0" algn="ctr" defTabSz="356362">
              <a:spcBef>
                <a:spcPts val="0"/>
              </a:spcBef>
              <a:buClrTx/>
              <a:buSzTx/>
              <a:buNone/>
              <a:defRPr sz="2257"/>
            </a:pPr>
            <a:r>
              <a:t>On that day, Yahweh will punish with his cruel, great and strong sword Leviathan, the fleeing serpent, and Leviathan, the twisting serpent, and </a:t>
            </a:r>
            <a:r>
              <a:rPr>
                <a:solidFill>
                  <a:srgbClr val="FFE55E"/>
                </a:solidFill>
              </a:rPr>
              <a:t>he will kill the sea monster that is in the sea</a:t>
            </a:r>
            <a:r>
              <a:t>.  Isaiah 27:1</a:t>
            </a:r>
          </a:p>
        </p:txBody>
      </p:sp>
      <p:pic>
        <p:nvPicPr>
          <p:cNvPr id="356" name="Image" descr="Image"/>
          <p:cNvPicPr>
            <a:picLocks/>
          </p:cNvPicPr>
          <p:nvPr/>
        </p:nvPicPr>
        <p:blipFill>
          <a:blip r:embed="rId2">
            <a:extLst/>
          </a:blip>
          <a:stretch>
            <a:fillRect/>
          </a:stretch>
        </p:blipFill>
        <p:spPr>
          <a:xfrm>
            <a:off x="10644258" y="2504524"/>
            <a:ext cx="2087092" cy="3088603"/>
          </a:xfrm>
          <a:prstGeom prst="rect">
            <a:avLst/>
          </a:prstGeom>
          <a:effectLst>
            <a:reflection stA="82330" endPos="40000" dir="5400000" sy="-100000" algn="bl" rotWithShape="0"/>
          </a:effectLst>
        </p:spPr>
      </p:pic>
      <p:sp>
        <p:nvSpPr>
          <p:cNvPr id="357" name="The Promise"/>
          <p:cNvSpPr txBox="1"/>
          <p:nvPr/>
        </p:nvSpPr>
        <p:spPr>
          <a:xfrm>
            <a:off x="7373060" y="6865844"/>
            <a:ext cx="2999317" cy="506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defTabSz="251206">
              <a:defRPr sz="2580" b="0">
                <a:latin typeface="+mn-lt"/>
                <a:ea typeface="+mn-ea"/>
                <a:cs typeface="+mn-cs"/>
                <a:sym typeface="Helvetica Neue Medium"/>
              </a:defRPr>
            </a:lvl1pPr>
          </a:lstStyle>
          <a:p>
            <a:r>
              <a:t>The Promise </a:t>
            </a:r>
          </a:p>
        </p:txBody>
      </p:sp>
      <p:sp>
        <p:nvSpPr>
          <p:cNvPr id="358" name="Line"/>
          <p:cNvSpPr/>
          <p:nvPr/>
        </p:nvSpPr>
        <p:spPr>
          <a:xfrm flipV="1">
            <a:off x="9346881" y="5422070"/>
            <a:ext cx="1260266" cy="1540305"/>
          </a:xfrm>
          <a:prstGeom prst="line">
            <a:avLst/>
          </a:prstGeom>
          <a:ln w="25400">
            <a:solidFill>
              <a:srgbClr val="FFFFFF"/>
            </a:solidFill>
            <a:miter lim="400000"/>
            <a:tailEnd type="triangle"/>
          </a:ln>
        </p:spPr>
        <p:txBody>
          <a:bodyPr lIns="50800" tIns="50800" rIns="50800" bIns="50800" anchor="ctr"/>
          <a:lstStyle/>
          <a:p>
            <a:pPr>
              <a:defRPr sz="2200" b="0">
                <a:latin typeface="+mn-lt"/>
                <a:ea typeface="+mn-ea"/>
                <a:cs typeface="+mn-cs"/>
                <a:sym typeface="Helvetica Neue Medium"/>
              </a:defRPr>
            </a:pPr>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riangle"/>
          <p:cNvSpPr/>
          <p:nvPr/>
        </p:nvSpPr>
        <p:spPr>
          <a:xfrm>
            <a:off x="5651500" y="5283200"/>
            <a:ext cx="3276600" cy="1612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361" name="Oval"/>
          <p:cNvSpPr/>
          <p:nvPr/>
        </p:nvSpPr>
        <p:spPr>
          <a:xfrm>
            <a:off x="6769174" y="5170235"/>
            <a:ext cx="1819193" cy="953222"/>
          </a:xfrm>
          <a:prstGeom prst="ellipse">
            <a:avLst/>
          </a:prstGeom>
          <a:solidFill>
            <a:schemeClr val="accent4">
              <a:hueOff val="-1109302"/>
              <a:lumOff val="-6470"/>
              <a:alpha val="60544"/>
            </a:schemeClr>
          </a:solidFill>
          <a:ln w="12700">
            <a:miter lim="400000"/>
          </a:ln>
          <a:effectLst>
            <a:outerShdw blurRad="50800" dist="25400" dir="5400000" rotWithShape="0">
              <a:srgbClr val="000000"/>
            </a:outerShdw>
          </a:effectLst>
        </p:spPr>
        <p:txBody>
          <a:bodyPr lIns="50800" tIns="50800" rIns="50800" bIns="50800" anchor="ctr"/>
          <a:lstStyle/>
          <a:p>
            <a:pPr>
              <a:defRPr sz="3300" b="0">
                <a:solidFill>
                  <a:srgbClr val="FFE55E"/>
                </a:solidFill>
                <a:latin typeface="+mn-lt"/>
                <a:ea typeface="+mn-ea"/>
                <a:cs typeface="+mn-cs"/>
                <a:sym typeface="Helvetica Neue Medium"/>
              </a:defRPr>
            </a:pPr>
            <a:endParaRPr/>
          </a:p>
        </p:txBody>
      </p:sp>
      <p:sp>
        <p:nvSpPr>
          <p:cNvPr id="362" name="Diamond"/>
          <p:cNvSpPr/>
          <p:nvPr/>
        </p:nvSpPr>
        <p:spPr>
          <a:xfrm>
            <a:off x="6104466" y="3010741"/>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363" name="Line"/>
          <p:cNvSpPr/>
          <p:nvPr/>
        </p:nvSpPr>
        <p:spPr>
          <a:xfrm flipH="1">
            <a:off x="1498397" y="2870294"/>
            <a:ext cx="10008007" cy="2"/>
          </a:xfrm>
          <a:prstGeom prst="line">
            <a:avLst/>
          </a:prstGeom>
          <a:ln w="215900">
            <a:solidFill>
              <a:srgbClr val="535353"/>
            </a:solidFill>
            <a:miter lim="400000"/>
            <a:headEnd type="stealth"/>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64" name="Domain of Darkness"/>
          <p:cNvSpPr txBox="1"/>
          <p:nvPr/>
        </p:nvSpPr>
        <p:spPr>
          <a:xfrm>
            <a:off x="1708360" y="1536700"/>
            <a:ext cx="4616427" cy="167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b="0">
                <a:latin typeface="Gill Sans Light"/>
                <a:ea typeface="Gill Sans Light"/>
                <a:cs typeface="Gill Sans Light"/>
                <a:sym typeface="Gill Sans Light"/>
              </a:defRPr>
            </a:lvl1pPr>
          </a:lstStyle>
          <a:p>
            <a:r>
              <a:t>Domain of Darkness</a:t>
            </a:r>
          </a:p>
        </p:txBody>
      </p:sp>
      <p:sp>
        <p:nvSpPr>
          <p:cNvPr id="365" name="Line"/>
          <p:cNvSpPr/>
          <p:nvPr/>
        </p:nvSpPr>
        <p:spPr>
          <a:xfrm flipV="1">
            <a:off x="1493506" y="3010741"/>
            <a:ext cx="1" cy="2932859"/>
          </a:xfrm>
          <a:prstGeom prst="line">
            <a:avLst/>
          </a:prstGeom>
          <a:ln w="25400">
            <a:solidFill>
              <a:srgbClr val="535353"/>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66" name="Tower of Babel"/>
          <p:cNvSpPr txBox="1"/>
          <p:nvPr/>
        </p:nvSpPr>
        <p:spPr>
          <a:xfrm>
            <a:off x="946256" y="6362700"/>
            <a:ext cx="1094502"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b="0">
                <a:latin typeface="Gill Sans Light"/>
                <a:ea typeface="Gill Sans Light"/>
                <a:cs typeface="Gill Sans Light"/>
                <a:sym typeface="Gill Sans Light"/>
              </a:defRPr>
            </a:lvl1pPr>
          </a:lstStyle>
          <a:p>
            <a:r>
              <a:t>Tower of Babel</a:t>
            </a:r>
          </a:p>
        </p:txBody>
      </p:sp>
      <p:sp>
        <p:nvSpPr>
          <p:cNvPr id="367" name="Triangle"/>
          <p:cNvSpPr/>
          <p:nvPr/>
        </p:nvSpPr>
        <p:spPr>
          <a:xfrm>
            <a:off x="1290306" y="6007100"/>
            <a:ext cx="406401" cy="292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368" name="Line"/>
          <p:cNvSpPr/>
          <p:nvPr/>
        </p:nvSpPr>
        <p:spPr>
          <a:xfrm flipH="1" flipV="1">
            <a:off x="2616199" y="5219661"/>
            <a:ext cx="7108746" cy="1"/>
          </a:xfrm>
          <a:prstGeom prst="line">
            <a:avLst/>
          </a:prstGeom>
          <a:ln w="139700">
            <a:solidFill>
              <a:srgbClr val="FFFFFF"/>
            </a:solidFill>
            <a:miter lim="400000"/>
            <a:headEnd type="stealth"/>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69" name="Line"/>
          <p:cNvSpPr/>
          <p:nvPr/>
        </p:nvSpPr>
        <p:spPr>
          <a:xfrm flipV="1">
            <a:off x="2616199" y="5372100"/>
            <a:ext cx="1" cy="549492"/>
          </a:xfrm>
          <a:prstGeom prst="line">
            <a:avLst/>
          </a:prstGeom>
          <a:ln w="25400">
            <a:solidFill>
              <a:srgbClr val="FFFFFF"/>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70" name="Abraham"/>
          <p:cNvSpPr txBox="1"/>
          <p:nvPr/>
        </p:nvSpPr>
        <p:spPr>
          <a:xfrm>
            <a:off x="2095574" y="6311899"/>
            <a:ext cx="1041252"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Abraham</a:t>
            </a:r>
          </a:p>
        </p:txBody>
      </p:sp>
      <p:sp>
        <p:nvSpPr>
          <p:cNvPr id="371" name="Triangle"/>
          <p:cNvSpPr/>
          <p:nvPr/>
        </p:nvSpPr>
        <p:spPr>
          <a:xfrm>
            <a:off x="2387600" y="6007100"/>
            <a:ext cx="406400" cy="292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372" name="Line"/>
          <p:cNvSpPr/>
          <p:nvPr/>
        </p:nvSpPr>
        <p:spPr>
          <a:xfrm flipV="1">
            <a:off x="4330699" y="5435600"/>
            <a:ext cx="1" cy="549492"/>
          </a:xfrm>
          <a:prstGeom prst="line">
            <a:avLst/>
          </a:prstGeom>
          <a:ln w="25400">
            <a:solidFill>
              <a:srgbClr val="FFFFFF"/>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73" name="Moses"/>
          <p:cNvSpPr txBox="1"/>
          <p:nvPr/>
        </p:nvSpPr>
        <p:spPr>
          <a:xfrm>
            <a:off x="3942109" y="6337299"/>
            <a:ext cx="751782" cy="393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Moses</a:t>
            </a:r>
          </a:p>
        </p:txBody>
      </p:sp>
      <p:sp>
        <p:nvSpPr>
          <p:cNvPr id="374" name="Triangle"/>
          <p:cNvSpPr/>
          <p:nvPr/>
        </p:nvSpPr>
        <p:spPr>
          <a:xfrm>
            <a:off x="4114800" y="6096000"/>
            <a:ext cx="406400" cy="292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375" name="Law"/>
          <p:cNvSpPr txBox="1"/>
          <p:nvPr/>
        </p:nvSpPr>
        <p:spPr>
          <a:xfrm>
            <a:off x="4537592" y="7372349"/>
            <a:ext cx="477516"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0">
                <a:solidFill>
                  <a:srgbClr val="000000"/>
                </a:solidFill>
                <a:latin typeface="Gill Sans Light"/>
                <a:ea typeface="Gill Sans Light"/>
                <a:cs typeface="Gill Sans Light"/>
                <a:sym typeface="Gill Sans Light"/>
              </a:defRPr>
            </a:lvl1pPr>
          </a:lstStyle>
          <a:p>
            <a:r>
              <a:t>Law</a:t>
            </a:r>
          </a:p>
        </p:txBody>
      </p:sp>
      <p:sp>
        <p:nvSpPr>
          <p:cNvPr id="376" name="Line"/>
          <p:cNvSpPr/>
          <p:nvPr/>
        </p:nvSpPr>
        <p:spPr>
          <a:xfrm flipV="1">
            <a:off x="5071721" y="5451475"/>
            <a:ext cx="1" cy="549492"/>
          </a:xfrm>
          <a:prstGeom prst="line">
            <a:avLst/>
          </a:prstGeom>
          <a:ln w="25400">
            <a:solidFill>
              <a:srgbClr val="FFFFFF"/>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377" name="Invasion"/>
          <p:cNvSpPr txBox="1"/>
          <p:nvPr/>
        </p:nvSpPr>
        <p:spPr>
          <a:xfrm>
            <a:off x="4720468" y="6311899"/>
            <a:ext cx="904454" cy="393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Invasion</a:t>
            </a:r>
          </a:p>
        </p:txBody>
      </p:sp>
      <p:sp>
        <p:nvSpPr>
          <p:cNvPr id="378" name="Triangle"/>
          <p:cNvSpPr/>
          <p:nvPr/>
        </p:nvSpPr>
        <p:spPr>
          <a:xfrm>
            <a:off x="4883150" y="6023083"/>
            <a:ext cx="406400"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379" name="Kingdom…"/>
          <p:cNvSpPr txBox="1"/>
          <p:nvPr/>
        </p:nvSpPr>
        <p:spPr>
          <a:xfrm>
            <a:off x="6805587" y="6832523"/>
            <a:ext cx="96842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b="0">
                <a:latin typeface="Gill Sans Light"/>
                <a:ea typeface="Gill Sans Light"/>
                <a:cs typeface="Gill Sans Light"/>
                <a:sym typeface="Gill Sans Light"/>
              </a:defRPr>
            </a:pPr>
            <a:r>
              <a:t>Kingdom</a:t>
            </a:r>
          </a:p>
          <a:p>
            <a:pPr>
              <a:defRPr sz="1800" b="0">
                <a:latin typeface="Gill Sans Light"/>
                <a:ea typeface="Gill Sans Light"/>
                <a:cs typeface="Gill Sans Light"/>
                <a:sym typeface="Gill Sans Light"/>
              </a:defRPr>
            </a:pPr>
            <a:r>
              <a:t>of </a:t>
            </a:r>
          </a:p>
          <a:p>
            <a:pPr>
              <a:defRPr sz="1800" b="0">
                <a:latin typeface="Gill Sans Light"/>
                <a:ea typeface="Gill Sans Light"/>
                <a:cs typeface="Gill Sans Light"/>
                <a:sym typeface="Gill Sans Light"/>
              </a:defRPr>
            </a:pPr>
            <a:r>
              <a:t>Israel</a:t>
            </a:r>
          </a:p>
        </p:txBody>
      </p:sp>
      <p:sp>
        <p:nvSpPr>
          <p:cNvPr id="380" name="Israel / Jews"/>
          <p:cNvSpPr txBox="1"/>
          <p:nvPr/>
        </p:nvSpPr>
        <p:spPr>
          <a:xfrm>
            <a:off x="3787985" y="4483100"/>
            <a:ext cx="256747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b="0">
                <a:latin typeface="Gill Sans Light"/>
                <a:ea typeface="Gill Sans Light"/>
                <a:cs typeface="Gill Sans Light"/>
                <a:sym typeface="Gill Sans Light"/>
              </a:defRPr>
            </a:lvl1pPr>
          </a:lstStyle>
          <a:p>
            <a:r>
              <a:t>Israel / Jews</a:t>
            </a:r>
          </a:p>
        </p:txBody>
      </p:sp>
      <p:sp>
        <p:nvSpPr>
          <p:cNvPr id="381" name="Cosmic Conflict"/>
          <p:cNvSpPr/>
          <p:nvPr/>
        </p:nvSpPr>
        <p:spPr>
          <a:xfrm>
            <a:off x="2679700" y="3175000"/>
            <a:ext cx="7709103" cy="889000"/>
          </a:xfrm>
          <a:prstGeom prst="roundRect">
            <a:avLst>
              <a:gd name="adj" fmla="val 21429"/>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b="0">
                <a:latin typeface="Gill Sans Light"/>
                <a:ea typeface="Gill Sans Light"/>
                <a:cs typeface="Gill Sans Light"/>
                <a:sym typeface="Gill Sans Light"/>
              </a:defRPr>
            </a:lvl1pPr>
          </a:lstStyle>
          <a:p>
            <a:r>
              <a:t>Cosmic Conflict</a:t>
            </a:r>
          </a:p>
        </p:txBody>
      </p:sp>
      <p:sp>
        <p:nvSpPr>
          <p:cNvPr id="382" name="Faith"/>
          <p:cNvSpPr txBox="1"/>
          <p:nvPr/>
        </p:nvSpPr>
        <p:spPr>
          <a:xfrm>
            <a:off x="2574608" y="7689849"/>
            <a:ext cx="536006"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0">
                <a:solidFill>
                  <a:srgbClr val="000000"/>
                </a:solidFill>
                <a:latin typeface="Gill Sans Light"/>
                <a:ea typeface="Gill Sans Light"/>
                <a:cs typeface="Gill Sans Light"/>
                <a:sym typeface="Gill Sans Light"/>
              </a:defRPr>
            </a:lvl1pPr>
          </a:lstStyle>
          <a:p>
            <a:r>
              <a:t>Faith</a:t>
            </a:r>
          </a:p>
        </p:txBody>
      </p:sp>
      <p:sp>
        <p:nvSpPr>
          <p:cNvPr id="383" name="War between God and the “gods”"/>
          <p:cNvSpPr txBox="1">
            <a:spLocks noGrp="1"/>
          </p:cNvSpPr>
          <p:nvPr>
            <p:ph type="title" idx="4294967295"/>
          </p:nvPr>
        </p:nvSpPr>
        <p:spPr>
          <a:xfrm>
            <a:off x="825931" y="240043"/>
            <a:ext cx="11416640" cy="1398257"/>
          </a:xfrm>
          <a:prstGeom prst="rect">
            <a:avLst/>
          </a:prstGeom>
        </p:spPr>
        <p:txBody>
          <a:bodyPr/>
          <a:lstStyle>
            <a:lvl1pPr>
              <a:defRPr sz="5300"/>
            </a:lvl1pPr>
          </a:lstStyle>
          <a:p>
            <a:r>
              <a:t>War between God and the “gods”</a:t>
            </a:r>
          </a:p>
        </p:txBody>
      </p:sp>
      <p:sp>
        <p:nvSpPr>
          <p:cNvPr id="384" name="The Nation of Israel against the Domain of Darkness"/>
          <p:cNvSpPr txBox="1">
            <a:spLocks noGrp="1"/>
          </p:cNvSpPr>
          <p:nvPr>
            <p:ph type="body" sz="quarter" idx="4294967295"/>
          </p:nvPr>
        </p:nvSpPr>
        <p:spPr>
          <a:xfrm>
            <a:off x="1784151" y="7581938"/>
            <a:ext cx="9436498" cy="1956926"/>
          </a:xfrm>
          <a:prstGeom prst="rect">
            <a:avLst/>
          </a:prstGeom>
        </p:spPr>
        <p:txBody>
          <a:bodyPr/>
          <a:lstStyle>
            <a:lvl1pPr marL="0" indent="0" algn="ctr">
              <a:spcBef>
                <a:spcPts val="400"/>
              </a:spcBef>
              <a:buClrTx/>
              <a:buSzTx/>
              <a:buNone/>
              <a:defRPr sz="3000">
                <a:solidFill>
                  <a:schemeClr val="accent4">
                    <a:hueOff val="468000"/>
                    <a:satOff val="-4761"/>
                    <a:lumOff val="10196"/>
                  </a:schemeClr>
                </a:solidFill>
              </a:defRPr>
            </a:lvl1pPr>
          </a:lstStyle>
          <a:p>
            <a:r>
              <a:t>The Nation of Israel against the Domain of Darkness</a:t>
            </a:r>
          </a:p>
        </p:txBody>
      </p:sp>
      <p:sp>
        <p:nvSpPr>
          <p:cNvPr id="385" name="Oval"/>
          <p:cNvSpPr/>
          <p:nvPr/>
        </p:nvSpPr>
        <p:spPr>
          <a:xfrm>
            <a:off x="6742549" y="4529837"/>
            <a:ext cx="1872443" cy="952166"/>
          </a:xfrm>
          <a:prstGeom prst="ellipse">
            <a:avLst/>
          </a:prstGeom>
          <a:solidFill>
            <a:srgbClr val="FFE55E">
              <a:alpha val="85412"/>
            </a:srgbClr>
          </a:solidFill>
          <a:ln w="12700">
            <a:miter lim="400000"/>
          </a:ln>
        </p:spPr>
        <p:txBody>
          <a:bodyPr lIns="50800" tIns="50800" rIns="50800" bIns="50800" anchor="ctr"/>
          <a:lstStyle/>
          <a:p>
            <a:pPr>
              <a:defRPr sz="3700" b="0">
                <a:latin typeface="+mn-lt"/>
                <a:ea typeface="+mn-ea"/>
                <a:cs typeface="+mn-cs"/>
                <a:sym typeface="Helvetica Neue Medium"/>
              </a:defRPr>
            </a:pPr>
            <a:endParaRPr/>
          </a:p>
        </p:txBody>
      </p:sp>
      <p:sp>
        <p:nvSpPr>
          <p:cNvPr id="386" name="The Temple"/>
          <p:cNvSpPr txBox="1"/>
          <p:nvPr/>
        </p:nvSpPr>
        <p:spPr>
          <a:xfrm>
            <a:off x="7064954" y="5144996"/>
            <a:ext cx="1227634" cy="3370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r>
              <a:t>The Temple</a:t>
            </a:r>
          </a:p>
        </p:txBody>
      </p:sp>
      <p:sp>
        <p:nvSpPr>
          <p:cNvPr id="387" name="God’s Space"/>
          <p:cNvSpPr txBox="1"/>
          <p:nvPr/>
        </p:nvSpPr>
        <p:spPr>
          <a:xfrm>
            <a:off x="7013849" y="4670197"/>
            <a:ext cx="1329844" cy="337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r>
              <a:t>God’s Space</a:t>
            </a:r>
          </a:p>
        </p:txBody>
      </p:sp>
      <p:sp>
        <p:nvSpPr>
          <p:cNvPr id="388" name="Our Space"/>
          <p:cNvSpPr txBox="1"/>
          <p:nvPr/>
        </p:nvSpPr>
        <p:spPr>
          <a:xfrm>
            <a:off x="7111588" y="5557718"/>
            <a:ext cx="1134365" cy="337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r>
              <a:t>Our Space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reation of Israel"/>
          <p:cNvSpPr txBox="1">
            <a:spLocks noGrp="1"/>
          </p:cNvSpPr>
          <p:nvPr>
            <p:ph type="title"/>
          </p:nvPr>
        </p:nvSpPr>
        <p:spPr>
          <a:prstGeom prst="rect">
            <a:avLst/>
          </a:prstGeom>
        </p:spPr>
        <p:txBody>
          <a:bodyPr/>
          <a:lstStyle>
            <a:lvl1pPr>
              <a:defRPr sz="5300"/>
            </a:lvl1pPr>
          </a:lstStyle>
          <a:p>
            <a:r>
              <a:t>Creation of Israel</a:t>
            </a:r>
          </a:p>
        </p:txBody>
      </p:sp>
      <p:sp>
        <p:nvSpPr>
          <p:cNvPr id="391" name="ca 1447 B.C.…"/>
          <p:cNvSpPr txBox="1">
            <a:spLocks noGrp="1"/>
          </p:cNvSpPr>
          <p:nvPr>
            <p:ph type="body" sz="half" idx="1"/>
          </p:nvPr>
        </p:nvSpPr>
        <p:spPr>
          <a:xfrm>
            <a:off x="6151033" y="2597150"/>
            <a:ext cx="5953655" cy="6286500"/>
          </a:xfrm>
          <a:prstGeom prst="rect">
            <a:avLst/>
          </a:prstGeom>
        </p:spPr>
        <p:txBody>
          <a:bodyPr/>
          <a:lstStyle/>
          <a:p>
            <a:pPr marL="0" indent="0" algn="ctr">
              <a:spcBef>
                <a:spcPts val="400"/>
              </a:spcBef>
              <a:buSzTx/>
              <a:buNone/>
              <a:defRPr sz="2100" i="1"/>
            </a:pPr>
            <a:r>
              <a:t>ca 1447 B.C.</a:t>
            </a:r>
          </a:p>
          <a:p>
            <a:pPr marL="0" indent="0">
              <a:spcBef>
                <a:spcPts val="400"/>
              </a:spcBef>
              <a:buSzTx/>
              <a:buNone/>
              <a:defRPr sz="2100"/>
            </a:pPr>
            <a:r>
              <a:t>And now if you will carefully listen to my voice and keep my covenant, you will be a </a:t>
            </a:r>
            <a:r>
              <a:rPr>
                <a:solidFill>
                  <a:schemeClr val="accent4">
                    <a:hueOff val="468000"/>
                    <a:satOff val="-4761"/>
                    <a:lumOff val="10196"/>
                  </a:schemeClr>
                </a:solidFill>
              </a:rPr>
              <a:t>treasured possession</a:t>
            </a:r>
            <a:r>
              <a:t> for me out of all the peoples, for all the earth is mine, but you, you will belong to me as a </a:t>
            </a:r>
            <a:r>
              <a:rPr>
                <a:solidFill>
                  <a:schemeClr val="accent4">
                    <a:hueOff val="468000"/>
                    <a:satOff val="-4761"/>
                    <a:lumOff val="10196"/>
                  </a:schemeClr>
                </a:solidFill>
              </a:rPr>
              <a:t>kingdom of priests and a holy nation. </a:t>
            </a:r>
          </a:p>
          <a:p>
            <a:pPr marL="0" indent="0">
              <a:spcBef>
                <a:spcPts val="400"/>
              </a:spcBef>
              <a:buSzTx/>
              <a:buNone/>
              <a:defRPr sz="2100"/>
            </a:pPr>
            <a:r>
              <a:t> Exodus 19:5–6</a:t>
            </a:r>
          </a:p>
          <a:p>
            <a:pPr marL="0" indent="0">
              <a:spcBef>
                <a:spcPts val="400"/>
              </a:spcBef>
              <a:buSzTx/>
              <a:buNone/>
              <a:defRPr sz="2100"/>
            </a:pPr>
            <a:endParaRPr/>
          </a:p>
          <a:p>
            <a:pPr marL="0" indent="0" algn="ctr">
              <a:spcBef>
                <a:spcPts val="400"/>
              </a:spcBef>
              <a:buSzTx/>
              <a:buNone/>
              <a:defRPr sz="2100" i="1"/>
            </a:pPr>
            <a:r>
              <a:t>ca 957 B.C.</a:t>
            </a:r>
          </a:p>
          <a:p>
            <a:pPr marL="0" indent="0">
              <a:spcBef>
                <a:spcPts val="400"/>
              </a:spcBef>
              <a:buSzTx/>
              <a:buNone/>
              <a:defRPr sz="2100"/>
            </a:pPr>
            <a:r>
              <a:rPr>
                <a:solidFill>
                  <a:schemeClr val="accent4">
                    <a:hueOff val="468000"/>
                    <a:satOff val="-4761"/>
                    <a:lumOff val="10196"/>
                  </a:schemeClr>
                </a:solidFill>
              </a:rPr>
              <a:t>And Solomon held a feast at that time of seven days</a:t>
            </a:r>
            <a:r>
              <a:t>. And Solomon finished the house of Yahweh and the house of the king. 2 Ch 7:8,11</a:t>
            </a:r>
          </a:p>
          <a:p>
            <a:pPr marL="0" indent="0">
              <a:spcBef>
                <a:spcPts val="400"/>
              </a:spcBef>
              <a:buSzTx/>
              <a:buNone/>
              <a:defRPr sz="2100"/>
            </a:pPr>
            <a:endParaRPr/>
          </a:p>
          <a:p>
            <a:pPr marL="0" indent="0">
              <a:spcBef>
                <a:spcPts val="400"/>
              </a:spcBef>
              <a:buSzTx/>
              <a:buNone/>
              <a:defRPr sz="2100"/>
            </a:pPr>
            <a:r>
              <a:t> He had built it in seven years. </a:t>
            </a:r>
            <a:r>
              <a:rPr>
                <a:solidFill>
                  <a:schemeClr val="accent4">
                    <a:hueOff val="468000"/>
                    <a:satOff val="-4761"/>
                    <a:lumOff val="10196"/>
                  </a:schemeClr>
                </a:solidFill>
              </a:rPr>
              <a:t>Solomon built his house over thirteen years,</a:t>
            </a:r>
            <a:r>
              <a:t> and he finished all of his house. 1 Kings 6:38–7:1</a:t>
            </a:r>
          </a:p>
        </p:txBody>
      </p:sp>
      <p:sp>
        <p:nvSpPr>
          <p:cNvPr id="392" name="“…And all families of the earth will be blessed in you.” Ge 12:3…"/>
          <p:cNvSpPr txBox="1"/>
          <p:nvPr/>
        </p:nvSpPr>
        <p:spPr>
          <a:xfrm>
            <a:off x="1908606" y="1837300"/>
            <a:ext cx="9187588" cy="8296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“…And all families of the earth will be blessed in you.” Ge 12:3</a:t>
            </a:r>
          </a:p>
          <a:p>
            <a:pPr>
              <a:defRPr b="0" i="1"/>
            </a:pPr>
            <a:r>
              <a:t>ca 2090 B.C.</a:t>
            </a:r>
          </a:p>
        </p:txBody>
      </p:sp>
      <p:pic>
        <p:nvPicPr>
          <p:cNvPr id="393" name="Image" descr="Image"/>
          <p:cNvPicPr>
            <a:picLocks/>
          </p:cNvPicPr>
          <p:nvPr/>
        </p:nvPicPr>
        <p:blipFill>
          <a:blip r:embed="rId2">
            <a:extLst/>
          </a:blip>
          <a:stretch>
            <a:fillRect/>
          </a:stretch>
        </p:blipFill>
        <p:spPr>
          <a:xfrm>
            <a:off x="413822" y="3058460"/>
            <a:ext cx="5358410" cy="5363880"/>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he Kingdom of God on Earth?"/>
          <p:cNvSpPr txBox="1">
            <a:spLocks noGrp="1"/>
          </p:cNvSpPr>
          <p:nvPr>
            <p:ph type="title"/>
          </p:nvPr>
        </p:nvSpPr>
        <p:spPr>
          <a:xfrm>
            <a:off x="952500" y="254000"/>
            <a:ext cx="11099800" cy="1483122"/>
          </a:xfrm>
          <a:prstGeom prst="rect">
            <a:avLst/>
          </a:prstGeom>
        </p:spPr>
        <p:txBody>
          <a:bodyPr/>
          <a:lstStyle>
            <a:lvl1pPr>
              <a:defRPr sz="5300"/>
            </a:lvl1pPr>
          </a:lstStyle>
          <a:p>
            <a:r>
              <a:t>The Kingdom of God on Earth?</a:t>
            </a:r>
          </a:p>
        </p:txBody>
      </p:sp>
      <p:sp>
        <p:nvSpPr>
          <p:cNvPr id="396" name="Judah and Israel were as many as the sand which is on the seashore in abundance, eating and drinking and rejoicing!…"/>
          <p:cNvSpPr txBox="1">
            <a:spLocks noGrp="1"/>
          </p:cNvSpPr>
          <p:nvPr>
            <p:ph type="body" idx="1"/>
          </p:nvPr>
        </p:nvSpPr>
        <p:spPr>
          <a:xfrm>
            <a:off x="613833" y="1598182"/>
            <a:ext cx="6806209" cy="7804879"/>
          </a:xfrm>
          <a:prstGeom prst="rect">
            <a:avLst/>
          </a:prstGeom>
        </p:spPr>
        <p:txBody>
          <a:bodyPr>
            <a:normAutofit lnSpcReduction="10000"/>
          </a:bodyPr>
          <a:lstStyle/>
          <a:p>
            <a:pPr marL="0" indent="0" algn="ctr" defTabSz="332993">
              <a:spcBef>
                <a:spcPts val="200"/>
              </a:spcBef>
              <a:buSzTx/>
              <a:buNone/>
              <a:defRPr sz="1710"/>
            </a:pPr>
            <a:r>
              <a:t> Judah and Israel were as many as the sand which is on the seashore in abundance, eating and drinking and rejoicing! </a:t>
            </a:r>
          </a:p>
          <a:p>
            <a:pPr marL="0" indent="0" algn="ctr" defTabSz="332993">
              <a:spcBef>
                <a:spcPts val="200"/>
              </a:spcBef>
              <a:buSzTx/>
              <a:buNone/>
              <a:defRPr sz="1710"/>
            </a:pPr>
            <a:endParaRPr/>
          </a:p>
          <a:p>
            <a:pPr marL="0" indent="0" algn="ctr" defTabSz="332993">
              <a:spcBef>
                <a:spcPts val="200"/>
              </a:spcBef>
              <a:buSzTx/>
              <a:buNone/>
              <a:defRPr sz="1710"/>
            </a:pPr>
            <a:r>
              <a:t> Now Solomon was </a:t>
            </a:r>
            <a:r>
              <a:rPr>
                <a:solidFill>
                  <a:schemeClr val="accent4">
                    <a:hueOff val="468000"/>
                    <a:satOff val="-4761"/>
                    <a:lumOff val="10196"/>
                  </a:schemeClr>
                </a:solidFill>
              </a:rPr>
              <a:t>ruling over all the kingdoms</a:t>
            </a:r>
            <a:r>
              <a:t>… and </a:t>
            </a:r>
            <a:r>
              <a:rPr>
                <a:solidFill>
                  <a:schemeClr val="accent4">
                    <a:hueOff val="468000"/>
                    <a:satOff val="-4761"/>
                    <a:lumOff val="10196"/>
                  </a:schemeClr>
                </a:solidFill>
              </a:rPr>
              <a:t>he had peace</a:t>
            </a:r>
            <a:r>
              <a:t> from every side all around. </a:t>
            </a:r>
          </a:p>
          <a:p>
            <a:pPr marL="0" indent="0" algn="ctr" defTabSz="332993">
              <a:spcBef>
                <a:spcPts val="200"/>
              </a:spcBef>
              <a:buSzTx/>
              <a:buNone/>
              <a:defRPr sz="1710"/>
            </a:pPr>
            <a:endParaRPr/>
          </a:p>
          <a:p>
            <a:pPr marL="0" indent="0" algn="ctr" defTabSz="332993">
              <a:spcBef>
                <a:spcPts val="200"/>
              </a:spcBef>
              <a:buSzTx/>
              <a:buNone/>
              <a:defRPr sz="1710"/>
            </a:pPr>
            <a:r>
              <a:t>Judah and Israel </a:t>
            </a:r>
            <a:r>
              <a:rPr>
                <a:solidFill>
                  <a:schemeClr val="accent4">
                    <a:hueOff val="468000"/>
                    <a:satOff val="-4761"/>
                    <a:lumOff val="10196"/>
                  </a:schemeClr>
                </a:solidFill>
              </a:rPr>
              <a:t>lived in security</a:t>
            </a:r>
            <a:r>
              <a:t>, each man</a:t>
            </a:r>
            <a:r>
              <a:rPr>
                <a:solidFill>
                  <a:schemeClr val="accent4">
                    <a:hueOff val="468000"/>
                    <a:satOff val="-4761"/>
                    <a:lumOff val="10196"/>
                  </a:schemeClr>
                </a:solidFill>
              </a:rPr>
              <a:t> under his vine and under his fig tree,..</a:t>
            </a:r>
          </a:p>
          <a:p>
            <a:pPr marL="0" indent="0" algn="ctr" defTabSz="332993">
              <a:spcBef>
                <a:spcPts val="200"/>
              </a:spcBef>
              <a:buSzTx/>
              <a:buNone/>
              <a:defRPr sz="1710"/>
            </a:pPr>
            <a:endParaRPr>
              <a:solidFill>
                <a:schemeClr val="accent4">
                  <a:hueOff val="468000"/>
                  <a:satOff val="-4761"/>
                  <a:lumOff val="10196"/>
                </a:schemeClr>
              </a:solidFill>
            </a:endParaRPr>
          </a:p>
          <a:p>
            <a:pPr marL="0" indent="0" algn="ctr" defTabSz="332993">
              <a:spcBef>
                <a:spcPts val="200"/>
              </a:spcBef>
              <a:buSzTx/>
              <a:buNone/>
              <a:defRPr sz="1710"/>
            </a:pPr>
            <a:r>
              <a:t>Now Solomon had forty thousand stalls of horses for his </a:t>
            </a:r>
            <a:r>
              <a:rPr>
                <a:solidFill>
                  <a:schemeClr val="accent4">
                    <a:hueOff val="468000"/>
                    <a:satOff val="-4761"/>
                    <a:lumOff val="10196"/>
                  </a:schemeClr>
                </a:solidFill>
              </a:rPr>
              <a:t>war chariots</a:t>
            </a:r>
            <a:r>
              <a:t> and </a:t>
            </a:r>
            <a:r>
              <a:rPr>
                <a:solidFill>
                  <a:schemeClr val="accent4">
                    <a:hueOff val="468000"/>
                    <a:satOff val="-4761"/>
                    <a:lumOff val="10196"/>
                  </a:schemeClr>
                </a:solidFill>
              </a:rPr>
              <a:t>twelve thousand horsemen</a:t>
            </a:r>
            <a:r>
              <a:t>… </a:t>
            </a:r>
          </a:p>
          <a:p>
            <a:pPr marL="0" indent="0" algn="ctr" defTabSz="332993">
              <a:spcBef>
                <a:spcPts val="200"/>
              </a:spcBef>
              <a:buSzTx/>
              <a:buNone/>
              <a:defRPr sz="1710"/>
            </a:pPr>
            <a:endParaRPr/>
          </a:p>
          <a:p>
            <a:pPr marL="0" indent="0" algn="ctr" defTabSz="332993">
              <a:spcBef>
                <a:spcPts val="200"/>
              </a:spcBef>
              <a:buSzTx/>
              <a:buNone/>
              <a:defRPr sz="1710">
                <a:solidFill>
                  <a:schemeClr val="accent4">
                    <a:hueOff val="468000"/>
                    <a:satOff val="-4761"/>
                    <a:lumOff val="10196"/>
                  </a:schemeClr>
                </a:solidFill>
              </a:defRPr>
            </a:pPr>
            <a:r>
              <a:t>God gave wisdom to Solomon and very great discernment, as well as breadth of understanding,…</a:t>
            </a:r>
          </a:p>
          <a:p>
            <a:pPr marL="0" indent="0" algn="ctr" defTabSz="332993">
              <a:spcBef>
                <a:spcPts val="200"/>
              </a:spcBef>
              <a:buSzTx/>
              <a:buNone/>
              <a:defRPr sz="1710"/>
            </a:pPr>
            <a:endParaRPr/>
          </a:p>
          <a:p>
            <a:pPr marL="0" indent="0" algn="ctr" defTabSz="332993">
              <a:spcBef>
                <a:spcPts val="200"/>
              </a:spcBef>
              <a:buSzTx/>
              <a:buNone/>
              <a:defRPr sz="1710"/>
            </a:pPr>
            <a:r>
              <a:t>The wisdom of Solomon was greater than the wisdom of all the people of the east and more than all the wisdom of Egypt… </a:t>
            </a:r>
          </a:p>
          <a:p>
            <a:pPr marL="0" indent="0" algn="ctr" defTabSz="332993">
              <a:spcBef>
                <a:spcPts val="200"/>
              </a:spcBef>
              <a:buSzTx/>
              <a:buNone/>
              <a:defRPr sz="1710"/>
            </a:pPr>
            <a:endParaRPr/>
          </a:p>
          <a:p>
            <a:pPr marL="0" indent="0" algn="ctr" defTabSz="332993">
              <a:spcBef>
                <a:spcPts val="200"/>
              </a:spcBef>
              <a:buSzTx/>
              <a:buNone/>
              <a:defRPr sz="1710"/>
            </a:pPr>
            <a:r>
              <a:t> He spoke </a:t>
            </a:r>
            <a:r>
              <a:rPr>
                <a:solidFill>
                  <a:schemeClr val="accent4">
                    <a:hueOff val="468000"/>
                    <a:satOff val="-4761"/>
                    <a:lumOff val="10196"/>
                  </a:schemeClr>
                </a:solidFill>
              </a:rPr>
              <a:t>three thousand proverbs</a:t>
            </a:r>
            <a:r>
              <a:t>, and his so</a:t>
            </a:r>
            <a:r>
              <a:rPr>
                <a:solidFill>
                  <a:schemeClr val="accent4">
                    <a:hueOff val="468000"/>
                    <a:satOff val="-4761"/>
                    <a:lumOff val="10196"/>
                  </a:schemeClr>
                </a:solidFill>
              </a:rPr>
              <a:t>ngs were one thousand and five</a:t>
            </a:r>
            <a:r>
              <a:t>. He spoke </a:t>
            </a:r>
            <a:r>
              <a:rPr>
                <a:solidFill>
                  <a:schemeClr val="accent4">
                    <a:hueOff val="468000"/>
                    <a:satOff val="-4761"/>
                    <a:lumOff val="10196"/>
                  </a:schemeClr>
                </a:solidFill>
              </a:rPr>
              <a:t>concerning the trees</a:t>
            </a:r>
            <a:r>
              <a:t>, from the cedar which is in Lebanon up to the hyssop which grows on the wall; he also </a:t>
            </a:r>
            <a:r>
              <a:rPr>
                <a:solidFill>
                  <a:schemeClr val="accent4">
                    <a:hueOff val="468000"/>
                    <a:satOff val="-4761"/>
                    <a:lumOff val="10196"/>
                  </a:schemeClr>
                </a:solidFill>
              </a:rPr>
              <a:t>spoke concerning the animals</a:t>
            </a:r>
            <a:r>
              <a:t>, </a:t>
            </a:r>
            <a:r>
              <a:rPr>
                <a:solidFill>
                  <a:schemeClr val="accent4">
                    <a:hueOff val="468000"/>
                    <a:satOff val="-4761"/>
                    <a:lumOff val="10196"/>
                  </a:schemeClr>
                </a:solidFill>
              </a:rPr>
              <a:t>concerning the birds, concerning the creeping things, and concerning the fish.</a:t>
            </a:r>
          </a:p>
          <a:p>
            <a:pPr marL="0" indent="0" algn="ctr" defTabSz="332993">
              <a:spcBef>
                <a:spcPts val="200"/>
              </a:spcBef>
              <a:buSzTx/>
              <a:buNone/>
              <a:defRPr sz="1710"/>
            </a:pPr>
            <a:endParaRPr>
              <a:solidFill>
                <a:schemeClr val="accent4">
                  <a:hueOff val="468000"/>
                  <a:satOff val="-4761"/>
                  <a:lumOff val="10196"/>
                </a:schemeClr>
              </a:solidFill>
            </a:endParaRPr>
          </a:p>
          <a:p>
            <a:pPr marL="0" indent="0" algn="ctr" defTabSz="332993">
              <a:spcBef>
                <a:spcPts val="200"/>
              </a:spcBef>
              <a:buSzTx/>
              <a:buNone/>
              <a:defRPr sz="1710"/>
            </a:pPr>
            <a:r>
              <a:t> They came from all the nations to hear the wisdom of Solomon; from all the kings of the earth who had heard of his wisdom. </a:t>
            </a:r>
          </a:p>
          <a:p>
            <a:pPr marL="0" indent="0" algn="ctr" defTabSz="332993">
              <a:spcBef>
                <a:spcPts val="200"/>
              </a:spcBef>
              <a:buSzTx/>
              <a:buNone/>
              <a:defRPr sz="1710"/>
            </a:pPr>
            <a:endParaRPr/>
          </a:p>
          <a:p>
            <a:pPr marL="0" indent="0" algn="ctr" defTabSz="332993">
              <a:spcBef>
                <a:spcPts val="200"/>
              </a:spcBef>
              <a:buSzTx/>
              <a:buNone/>
              <a:defRPr sz="1710"/>
            </a:pPr>
            <a:r>
              <a:t>1 Ki 4:19–5:1</a:t>
            </a:r>
          </a:p>
        </p:txBody>
      </p:sp>
      <p:pic>
        <p:nvPicPr>
          <p:cNvPr id="397" name="Image" descr="Image"/>
          <p:cNvPicPr>
            <a:picLocks/>
          </p:cNvPicPr>
          <p:nvPr/>
        </p:nvPicPr>
        <p:blipFill>
          <a:blip r:embed="rId2">
            <a:extLst/>
          </a:blip>
          <a:stretch>
            <a:fillRect/>
          </a:stretch>
        </p:blipFill>
        <p:spPr>
          <a:xfrm>
            <a:off x="7646482" y="1876364"/>
            <a:ext cx="4951277" cy="7106770"/>
          </a:xfrm>
          <a:prstGeom prst="rect">
            <a:avLst/>
          </a:prstGeom>
          <a:effectLst>
            <a:reflection stA="82330" endPos="40000" dir="5400000" sy="-100000" algn="bl" rotWithShape="0"/>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 descr="Image"/>
          <p:cNvPicPr>
            <a:picLocks/>
          </p:cNvPicPr>
          <p:nvPr/>
        </p:nvPicPr>
        <p:blipFill>
          <a:blip r:embed="rId2">
            <a:extLst/>
          </a:blip>
          <a:stretch>
            <a:fillRect/>
          </a:stretch>
        </p:blipFill>
        <p:spPr>
          <a:xfrm>
            <a:off x="2459221" y="2304289"/>
            <a:ext cx="8373873" cy="5623254"/>
          </a:xfrm>
          <a:prstGeom prst="rect">
            <a:avLst/>
          </a:prstGeom>
          <a:effectLst>
            <a:reflection stA="82330" endPos="40000" dir="5400000" sy="-100000" algn="bl" rotWithShape="0"/>
          </a:effectLst>
        </p:spPr>
      </p:pic>
      <p:sp>
        <p:nvSpPr>
          <p:cNvPr id="153" name="GOD’S STORY…"/>
          <p:cNvSpPr txBox="1">
            <a:spLocks noGrp="1"/>
          </p:cNvSpPr>
          <p:nvPr>
            <p:ph type="title"/>
          </p:nvPr>
        </p:nvSpPr>
        <p:spPr>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154" name="BEFORE CREATION"/>
          <p:cNvSpPr txBox="1"/>
          <p:nvPr/>
        </p:nvSpPr>
        <p:spPr>
          <a:xfrm>
            <a:off x="2626273" y="7962758"/>
            <a:ext cx="8039770" cy="944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E55E"/>
                </a:solidFill>
              </a:defRPr>
            </a:lvl1pPr>
          </a:lstStyle>
          <a:p>
            <a:r>
              <a:t>BEFORE CREATION</a:t>
            </a:r>
          </a:p>
        </p:txBody>
      </p:sp>
      <p:sp>
        <p:nvSpPr>
          <p:cNvPr id="155" name="Unless otherwise noted, artwork is from Charles Holms and Julius Bewer. The Bible and Its Story, Volumes 1-8.…"/>
          <p:cNvSpPr txBox="1"/>
          <p:nvPr/>
        </p:nvSpPr>
        <p:spPr>
          <a:xfrm>
            <a:off x="3432359" y="9247714"/>
            <a:ext cx="6427598" cy="4028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 b="0" i="1"/>
            </a:pPr>
            <a:r>
              <a:rPr i="0"/>
              <a:t>Unless otherwise noted, artwork is from Charles Holms and Julius Bewer. </a:t>
            </a:r>
            <a:r>
              <a:t>The Bible and Its Story,</a:t>
            </a:r>
            <a:r>
              <a:rPr i="0"/>
              <a:t> Volumes 1-8.</a:t>
            </a:r>
          </a:p>
          <a:p>
            <a:pPr>
              <a:defRPr sz="1000" b="0" i="1"/>
            </a:pPr>
            <a:r>
              <a:rPr i="0"/>
              <a:t> New York, NY: Francis R. Niglutsch, 1908.</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Line"/>
          <p:cNvSpPr/>
          <p:nvPr/>
        </p:nvSpPr>
        <p:spPr>
          <a:xfrm>
            <a:off x="7011889" y="3128144"/>
            <a:ext cx="2216490" cy="20623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039" y="5435"/>
                </a:lnTo>
                <a:lnTo>
                  <a:pt x="21600" y="0"/>
                </a:lnTo>
              </a:path>
            </a:pathLst>
          </a:custGeom>
          <a:ln w="25400">
            <a:solidFill>
              <a:srgbClr val="FFFFFF"/>
            </a:solidFill>
            <a:miter lim="400000"/>
            <a:tailEnd type="triangle"/>
          </a:ln>
        </p:spPr>
        <p:txBody>
          <a:bodyPr lIns="50800" tIns="50800" rIns="50800" bIns="50800" anchor="ctr"/>
          <a:lstStyle/>
          <a:p>
            <a:pPr>
              <a:defRPr sz="4200" b="0">
                <a:solidFill>
                  <a:srgbClr val="535353"/>
                </a:solidFill>
                <a:latin typeface="Gill Sans Light"/>
                <a:ea typeface="Gill Sans Light"/>
                <a:cs typeface="Gill Sans Light"/>
                <a:sym typeface="Gill Sans Light"/>
              </a:defRPr>
            </a:pPr>
            <a:endParaRPr/>
          </a:p>
        </p:txBody>
      </p:sp>
      <p:sp>
        <p:nvSpPr>
          <p:cNvPr id="400" name="Temple destroyed"/>
          <p:cNvSpPr/>
          <p:nvPr/>
        </p:nvSpPr>
        <p:spPr>
          <a:xfrm>
            <a:off x="6883194" y="3275260"/>
            <a:ext cx="1666659" cy="19052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chemeClr val="accent5">
              <a:hueOff val="-36178"/>
              <a:satOff val="6507"/>
              <a:lumOff val="-23518"/>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600" b="0">
                <a:latin typeface="Gill Sans Light"/>
                <a:ea typeface="Gill Sans Light"/>
                <a:cs typeface="Gill Sans Light"/>
                <a:sym typeface="Gill Sans Light"/>
              </a:defRPr>
            </a:lvl1pPr>
          </a:lstStyle>
          <a:p>
            <a:endParaRPr dirty="0"/>
          </a:p>
        </p:txBody>
      </p:sp>
      <p:sp>
        <p:nvSpPr>
          <p:cNvPr id="401" name="Diamond"/>
          <p:cNvSpPr/>
          <p:nvPr/>
        </p:nvSpPr>
        <p:spPr>
          <a:xfrm>
            <a:off x="4004733" y="3090256"/>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402" name="Line"/>
          <p:cNvSpPr/>
          <p:nvPr/>
        </p:nvSpPr>
        <p:spPr>
          <a:xfrm flipH="1" flipV="1">
            <a:off x="630766" y="2887238"/>
            <a:ext cx="12216021" cy="2"/>
          </a:xfrm>
          <a:prstGeom prst="line">
            <a:avLst/>
          </a:prstGeom>
          <a:ln w="482600">
            <a:solidFill>
              <a:srgbClr val="535353"/>
            </a:solidFill>
            <a:miter lim="400000"/>
            <a:headEnd type="stealth"/>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03" name="Domain of Darkness"/>
          <p:cNvSpPr txBox="1"/>
          <p:nvPr/>
        </p:nvSpPr>
        <p:spPr>
          <a:xfrm>
            <a:off x="777027" y="1553633"/>
            <a:ext cx="4616426" cy="167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b="0">
                <a:latin typeface="Gill Sans Light"/>
                <a:ea typeface="Gill Sans Light"/>
                <a:cs typeface="Gill Sans Light"/>
                <a:sym typeface="Gill Sans Light"/>
              </a:defRPr>
            </a:lvl1pPr>
          </a:lstStyle>
          <a:p>
            <a:r>
              <a:t>Domain of Darkness</a:t>
            </a:r>
          </a:p>
        </p:txBody>
      </p:sp>
      <p:sp>
        <p:nvSpPr>
          <p:cNvPr id="404" name="Line"/>
          <p:cNvSpPr/>
          <p:nvPr/>
        </p:nvSpPr>
        <p:spPr>
          <a:xfrm flipV="1">
            <a:off x="694266" y="3010741"/>
            <a:ext cx="1" cy="549493"/>
          </a:xfrm>
          <a:prstGeom prst="line">
            <a:avLst/>
          </a:prstGeom>
          <a:ln w="25400">
            <a:solidFill>
              <a:srgbClr val="535353"/>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05" name="Tower of Babel"/>
          <p:cNvSpPr txBox="1"/>
          <p:nvPr/>
        </p:nvSpPr>
        <p:spPr>
          <a:xfrm>
            <a:off x="150389" y="3845983"/>
            <a:ext cx="1094502"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b="0">
                <a:latin typeface="Gill Sans Light"/>
                <a:ea typeface="Gill Sans Light"/>
                <a:cs typeface="Gill Sans Light"/>
                <a:sym typeface="Gill Sans Light"/>
              </a:defRPr>
            </a:lvl1pPr>
          </a:lstStyle>
          <a:p>
            <a:r>
              <a:t>Tower of Babel</a:t>
            </a:r>
          </a:p>
        </p:txBody>
      </p:sp>
      <p:sp>
        <p:nvSpPr>
          <p:cNvPr id="406" name="Triangle"/>
          <p:cNvSpPr/>
          <p:nvPr/>
        </p:nvSpPr>
        <p:spPr>
          <a:xfrm>
            <a:off x="491066" y="3611033"/>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407" name="Line"/>
          <p:cNvSpPr/>
          <p:nvPr/>
        </p:nvSpPr>
        <p:spPr>
          <a:xfrm flipH="1" flipV="1">
            <a:off x="1684866" y="5236594"/>
            <a:ext cx="5432426" cy="1"/>
          </a:xfrm>
          <a:prstGeom prst="line">
            <a:avLst/>
          </a:prstGeom>
          <a:ln w="139700">
            <a:solidFill>
              <a:srgbClr val="FFFFFF"/>
            </a:solidFill>
            <a:miter lim="400000"/>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08" name="Line"/>
          <p:cNvSpPr/>
          <p:nvPr/>
        </p:nvSpPr>
        <p:spPr>
          <a:xfrm flipV="1">
            <a:off x="1684866" y="5389033"/>
            <a:ext cx="1" cy="549493"/>
          </a:xfrm>
          <a:prstGeom prst="line">
            <a:avLst/>
          </a:prstGeom>
          <a:ln w="25400">
            <a:solidFill>
              <a:srgbClr val="FFFFFF"/>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09" name="Abraham"/>
          <p:cNvSpPr txBox="1"/>
          <p:nvPr/>
        </p:nvSpPr>
        <p:spPr>
          <a:xfrm>
            <a:off x="1164240" y="6328833"/>
            <a:ext cx="1041253"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Abraham</a:t>
            </a:r>
          </a:p>
        </p:txBody>
      </p:sp>
      <p:sp>
        <p:nvSpPr>
          <p:cNvPr id="410" name="Triangle"/>
          <p:cNvSpPr/>
          <p:nvPr/>
        </p:nvSpPr>
        <p:spPr>
          <a:xfrm>
            <a:off x="1456266" y="6024033"/>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411" name="Line"/>
          <p:cNvSpPr/>
          <p:nvPr/>
        </p:nvSpPr>
        <p:spPr>
          <a:xfrm flipV="1">
            <a:off x="3399366" y="5452533"/>
            <a:ext cx="1" cy="549493"/>
          </a:xfrm>
          <a:prstGeom prst="line">
            <a:avLst/>
          </a:prstGeom>
          <a:ln w="25400">
            <a:solidFill>
              <a:srgbClr val="FFFFFF"/>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12" name="Moses"/>
          <p:cNvSpPr txBox="1"/>
          <p:nvPr/>
        </p:nvSpPr>
        <p:spPr>
          <a:xfrm>
            <a:off x="3010776" y="6354233"/>
            <a:ext cx="751781" cy="393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Moses</a:t>
            </a:r>
          </a:p>
        </p:txBody>
      </p:sp>
      <p:sp>
        <p:nvSpPr>
          <p:cNvPr id="413" name="Triangle"/>
          <p:cNvSpPr/>
          <p:nvPr/>
        </p:nvSpPr>
        <p:spPr>
          <a:xfrm>
            <a:off x="3183466" y="6112933"/>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414" name="Law"/>
          <p:cNvSpPr txBox="1"/>
          <p:nvPr/>
        </p:nvSpPr>
        <p:spPr>
          <a:xfrm>
            <a:off x="4537592" y="7372349"/>
            <a:ext cx="477516"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0">
                <a:solidFill>
                  <a:srgbClr val="000000"/>
                </a:solidFill>
                <a:latin typeface="Gill Sans Light"/>
                <a:ea typeface="Gill Sans Light"/>
                <a:cs typeface="Gill Sans Light"/>
                <a:sym typeface="Gill Sans Light"/>
              </a:defRPr>
            </a:lvl1pPr>
          </a:lstStyle>
          <a:p>
            <a:r>
              <a:t>Law</a:t>
            </a:r>
          </a:p>
        </p:txBody>
      </p:sp>
      <p:sp>
        <p:nvSpPr>
          <p:cNvPr id="415" name="Line"/>
          <p:cNvSpPr/>
          <p:nvPr/>
        </p:nvSpPr>
        <p:spPr>
          <a:xfrm flipV="1">
            <a:off x="4389966" y="5452533"/>
            <a:ext cx="1" cy="549493"/>
          </a:xfrm>
          <a:prstGeom prst="line">
            <a:avLst/>
          </a:prstGeom>
          <a:ln w="25400">
            <a:solidFill>
              <a:srgbClr val="FFFFFF"/>
            </a:solidFill>
            <a:miter lim="400000"/>
            <a:headEnd type="triangle"/>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16" name="Invasion"/>
          <p:cNvSpPr txBox="1"/>
          <p:nvPr/>
        </p:nvSpPr>
        <p:spPr>
          <a:xfrm>
            <a:off x="3950439" y="6354233"/>
            <a:ext cx="904455" cy="393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Invasion</a:t>
            </a:r>
          </a:p>
        </p:txBody>
      </p:sp>
      <p:sp>
        <p:nvSpPr>
          <p:cNvPr id="417" name="Triangle"/>
          <p:cNvSpPr/>
          <p:nvPr/>
        </p:nvSpPr>
        <p:spPr>
          <a:xfrm>
            <a:off x="4186766" y="6112933"/>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418" name="Triangle"/>
          <p:cNvSpPr/>
          <p:nvPr/>
        </p:nvSpPr>
        <p:spPr>
          <a:xfrm>
            <a:off x="4720166" y="5300133"/>
            <a:ext cx="2247901" cy="1612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FFFFFF"/>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419" name="Kingdoms…"/>
          <p:cNvSpPr txBox="1"/>
          <p:nvPr/>
        </p:nvSpPr>
        <p:spPr>
          <a:xfrm>
            <a:off x="5281825" y="6998541"/>
            <a:ext cx="112458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b="0">
                <a:latin typeface="Gill Sans Light"/>
                <a:ea typeface="Gill Sans Light"/>
                <a:cs typeface="Gill Sans Light"/>
                <a:sym typeface="Gill Sans Light"/>
              </a:defRPr>
            </a:pPr>
            <a:r>
              <a:t>Kingdoms</a:t>
            </a:r>
          </a:p>
          <a:p>
            <a:pPr>
              <a:defRPr sz="1800" b="0">
                <a:latin typeface="Gill Sans Light"/>
                <a:ea typeface="Gill Sans Light"/>
                <a:cs typeface="Gill Sans Light"/>
                <a:sym typeface="Gill Sans Light"/>
              </a:defRPr>
            </a:pPr>
            <a:r>
              <a:t>of </a:t>
            </a:r>
          </a:p>
          <a:p>
            <a:pPr>
              <a:defRPr sz="1800" b="0">
                <a:latin typeface="Gill Sans Light"/>
                <a:ea typeface="Gill Sans Light"/>
                <a:cs typeface="Gill Sans Light"/>
                <a:sym typeface="Gill Sans Light"/>
              </a:defRPr>
            </a:pPr>
            <a:r>
              <a:t>Israel/Judah</a:t>
            </a:r>
          </a:p>
        </p:txBody>
      </p:sp>
      <p:sp>
        <p:nvSpPr>
          <p:cNvPr id="420" name="Israel / Jews"/>
          <p:cNvSpPr txBox="1"/>
          <p:nvPr/>
        </p:nvSpPr>
        <p:spPr>
          <a:xfrm>
            <a:off x="2856652" y="4500033"/>
            <a:ext cx="256747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b="0">
                <a:latin typeface="Gill Sans Light"/>
                <a:ea typeface="Gill Sans Light"/>
                <a:cs typeface="Gill Sans Light"/>
                <a:sym typeface="Gill Sans Light"/>
              </a:defRPr>
            </a:lvl1pPr>
          </a:lstStyle>
          <a:p>
            <a:r>
              <a:t>Israel / Jews</a:t>
            </a:r>
          </a:p>
        </p:txBody>
      </p:sp>
      <p:sp>
        <p:nvSpPr>
          <p:cNvPr id="421" name="Cosmic Conflict"/>
          <p:cNvSpPr/>
          <p:nvPr/>
        </p:nvSpPr>
        <p:spPr>
          <a:xfrm>
            <a:off x="1589616" y="3253278"/>
            <a:ext cx="3619501" cy="889001"/>
          </a:xfrm>
          <a:prstGeom prst="roundRect">
            <a:avLst>
              <a:gd name="adj" fmla="val 21429"/>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b="0">
                <a:latin typeface="Gill Sans Light"/>
                <a:ea typeface="Gill Sans Light"/>
                <a:cs typeface="Gill Sans Light"/>
                <a:sym typeface="Gill Sans Light"/>
              </a:defRPr>
            </a:lvl1pPr>
          </a:lstStyle>
          <a:p>
            <a:r>
              <a:t>Cosmic Conflict</a:t>
            </a:r>
          </a:p>
        </p:txBody>
      </p:sp>
      <p:sp>
        <p:nvSpPr>
          <p:cNvPr id="422" name="Faith"/>
          <p:cNvSpPr txBox="1"/>
          <p:nvPr/>
        </p:nvSpPr>
        <p:spPr>
          <a:xfrm>
            <a:off x="2574608" y="7689849"/>
            <a:ext cx="536006"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0">
                <a:solidFill>
                  <a:srgbClr val="000000"/>
                </a:solidFill>
                <a:latin typeface="Gill Sans Light"/>
                <a:ea typeface="Gill Sans Light"/>
                <a:cs typeface="Gill Sans Light"/>
                <a:sym typeface="Gill Sans Light"/>
              </a:defRPr>
            </a:lvl1pPr>
          </a:lstStyle>
          <a:p>
            <a:r>
              <a:t>Faith</a:t>
            </a:r>
          </a:p>
        </p:txBody>
      </p:sp>
      <p:sp>
        <p:nvSpPr>
          <p:cNvPr id="423" name="The Kingdom Fails"/>
          <p:cNvSpPr txBox="1">
            <a:spLocks noGrp="1"/>
          </p:cNvSpPr>
          <p:nvPr>
            <p:ph type="title" idx="4294967295"/>
          </p:nvPr>
        </p:nvSpPr>
        <p:spPr>
          <a:xfrm>
            <a:off x="825931" y="240043"/>
            <a:ext cx="11416640" cy="1398257"/>
          </a:xfrm>
          <a:prstGeom prst="rect">
            <a:avLst/>
          </a:prstGeom>
        </p:spPr>
        <p:txBody>
          <a:bodyPr/>
          <a:lstStyle>
            <a:lvl1pPr>
              <a:defRPr sz="5300"/>
            </a:lvl1pPr>
          </a:lstStyle>
          <a:p>
            <a:r>
              <a:rPr dirty="0"/>
              <a:t>The Kingdom Fails</a:t>
            </a:r>
          </a:p>
        </p:txBody>
      </p:sp>
      <p:pic>
        <p:nvPicPr>
          <p:cNvPr id="424" name="Image" descr="Image"/>
          <p:cNvPicPr>
            <a:picLocks/>
          </p:cNvPicPr>
          <p:nvPr/>
        </p:nvPicPr>
        <p:blipFill>
          <a:blip r:embed="rId2">
            <a:extLst/>
          </a:blip>
          <a:stretch>
            <a:fillRect/>
          </a:stretch>
        </p:blipFill>
        <p:spPr>
          <a:xfrm>
            <a:off x="6917266" y="5018337"/>
            <a:ext cx="5683546" cy="3713381"/>
          </a:xfrm>
          <a:prstGeom prst="rect">
            <a:avLst/>
          </a:prstGeom>
          <a:effectLst>
            <a:reflection stA="82330" endPos="40000" dir="5400000" sy="-100000" algn="bl" rotWithShape="0"/>
          </a:effectLst>
        </p:spPr>
      </p:pic>
      <p:sp>
        <p:nvSpPr>
          <p:cNvPr id="425" name="Jews into the nations"/>
          <p:cNvSpPr txBox="1"/>
          <p:nvPr/>
        </p:nvSpPr>
        <p:spPr>
          <a:xfrm>
            <a:off x="8733797" y="3611033"/>
            <a:ext cx="3086101"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a:latin typeface="Gill Sans Light"/>
                <a:ea typeface="Gill Sans Light"/>
                <a:cs typeface="Gill Sans Light"/>
                <a:sym typeface="Gill Sans Light"/>
              </a:defRPr>
            </a:lvl1pPr>
          </a:lstStyle>
          <a:p>
            <a:r>
              <a:t>Jews into the nations</a:t>
            </a:r>
          </a:p>
        </p:txBody>
      </p:sp>
      <p:sp>
        <p:nvSpPr>
          <p:cNvPr id="426" name="Line"/>
          <p:cNvSpPr/>
          <p:nvPr/>
        </p:nvSpPr>
        <p:spPr>
          <a:xfrm flipH="1">
            <a:off x="9017000" y="3225800"/>
            <a:ext cx="431800" cy="457200"/>
          </a:xfrm>
          <a:prstGeom prst="line">
            <a:avLst/>
          </a:prstGeom>
          <a:ln w="25400">
            <a:solidFill>
              <a:srgbClr val="FFFFFF"/>
            </a:solidFill>
            <a:miter lim="400000"/>
            <a:headEnd type="stealth"/>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27" name="Line"/>
          <p:cNvSpPr/>
          <p:nvPr/>
        </p:nvSpPr>
        <p:spPr>
          <a:xfrm>
            <a:off x="8826500" y="3149600"/>
            <a:ext cx="215900" cy="444500"/>
          </a:xfrm>
          <a:prstGeom prst="line">
            <a:avLst/>
          </a:prstGeom>
          <a:ln w="25400">
            <a:solidFill>
              <a:srgbClr val="FFFFFF"/>
            </a:solidFill>
            <a:miter lim="400000"/>
            <a:headEnd type="stealth"/>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28" name="Assyria and Babylon"/>
          <p:cNvSpPr txBox="1"/>
          <p:nvPr/>
        </p:nvSpPr>
        <p:spPr>
          <a:xfrm>
            <a:off x="6152757" y="2690390"/>
            <a:ext cx="2104753"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Assyria and Babylon</a:t>
            </a:r>
          </a:p>
        </p:txBody>
      </p:sp>
      <p:sp>
        <p:nvSpPr>
          <p:cNvPr id="2" name="TextBox 1"/>
          <p:cNvSpPr txBox="1"/>
          <p:nvPr/>
        </p:nvSpPr>
        <p:spPr>
          <a:xfrm>
            <a:off x="7404944" y="4450829"/>
            <a:ext cx="85921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200" b="1" i="0" u="none" strike="noStrike" cap="none" spc="0" normalizeH="0" dirty="0" smtClean="0">
                <a:ln>
                  <a:noFill/>
                </a:ln>
                <a:solidFill>
                  <a:srgbClr val="FFFFFF"/>
                </a:solidFill>
                <a:effectLst/>
                <a:uFillTx/>
                <a:latin typeface="Helvetica Neue"/>
                <a:ea typeface="Helvetica Neue"/>
                <a:cs typeface="Helvetica Neue"/>
                <a:sym typeface="Helvetica Neue"/>
              </a:rPr>
              <a:t>Temple</a:t>
            </a:r>
          </a:p>
          <a:p>
            <a:pPr marL="0" marR="0" indent="0" algn="ctr" defTabSz="584200" rtl="0" fontAlgn="auto" latinLnBrk="0" hangingPunct="0">
              <a:lnSpc>
                <a:spcPct val="100000"/>
              </a:lnSpc>
              <a:spcBef>
                <a:spcPts val="0"/>
              </a:spcBef>
              <a:spcAft>
                <a:spcPts val="0"/>
              </a:spcAft>
              <a:buClrTx/>
              <a:buSzTx/>
              <a:buFontTx/>
              <a:buNone/>
              <a:tabLst/>
            </a:pPr>
            <a:r>
              <a:rPr lang="en-US" sz="1200" baseline="0" dirty="0" smtClean="0"/>
              <a:t>Destroyed</a:t>
            </a:r>
            <a:endParaRPr kumimoji="0" lang="en-US" sz="24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Why do bad things happen?"/>
          <p:cNvSpPr txBox="1">
            <a:spLocks noGrp="1"/>
          </p:cNvSpPr>
          <p:nvPr>
            <p:ph type="title"/>
          </p:nvPr>
        </p:nvSpPr>
        <p:spPr>
          <a:prstGeom prst="rect">
            <a:avLst/>
          </a:prstGeom>
        </p:spPr>
        <p:txBody>
          <a:bodyPr/>
          <a:lstStyle>
            <a:lvl1pPr>
              <a:defRPr sz="5300">
                <a:solidFill>
                  <a:schemeClr val="accent4">
                    <a:hueOff val="468000"/>
                    <a:satOff val="-4761"/>
                    <a:lumOff val="10196"/>
                  </a:schemeClr>
                </a:solidFill>
              </a:defRPr>
            </a:lvl1pPr>
          </a:lstStyle>
          <a:p>
            <a:r>
              <a:t>Why do bad things happen?</a:t>
            </a:r>
          </a:p>
        </p:txBody>
      </p:sp>
      <p:sp>
        <p:nvSpPr>
          <p:cNvPr id="431" name="1. Wicked spirits ruling the nations…"/>
          <p:cNvSpPr txBox="1">
            <a:spLocks noGrp="1"/>
          </p:cNvSpPr>
          <p:nvPr>
            <p:ph type="body" sz="half" idx="1"/>
          </p:nvPr>
        </p:nvSpPr>
        <p:spPr>
          <a:xfrm>
            <a:off x="5545930" y="2201333"/>
            <a:ext cx="6910587" cy="6286501"/>
          </a:xfrm>
          <a:prstGeom prst="rect">
            <a:avLst/>
          </a:prstGeom>
        </p:spPr>
        <p:txBody>
          <a:bodyPr/>
          <a:lstStyle/>
          <a:p>
            <a:pPr marL="0" indent="0">
              <a:spcBef>
                <a:spcPts val="400"/>
              </a:spcBef>
              <a:buSzTx/>
              <a:buNone/>
              <a:defRPr sz="3000"/>
            </a:pPr>
            <a:r>
              <a:t>1. Wicked spirits ruling the nations </a:t>
            </a:r>
          </a:p>
          <a:p>
            <a:pPr marL="0" indent="0">
              <a:spcBef>
                <a:spcPts val="400"/>
              </a:spcBef>
              <a:buSzTx/>
              <a:buNone/>
              <a:defRPr sz="3000"/>
            </a:pPr>
            <a:r>
              <a:t> </a:t>
            </a:r>
          </a:p>
          <a:p>
            <a:pPr marL="0" indent="0">
              <a:spcBef>
                <a:spcPts val="400"/>
              </a:spcBef>
              <a:buSzTx/>
              <a:buNone/>
              <a:defRPr sz="3000"/>
            </a:pPr>
            <a:r>
              <a:t>2. Putting our desires first</a:t>
            </a:r>
          </a:p>
          <a:p>
            <a:pPr marL="0" indent="0">
              <a:spcBef>
                <a:spcPts val="400"/>
              </a:spcBef>
              <a:buSzTx/>
              <a:buNone/>
              <a:defRPr sz="3000"/>
            </a:pPr>
            <a:endParaRPr/>
          </a:p>
          <a:p>
            <a:pPr marL="0" indent="0">
              <a:spcBef>
                <a:spcPts val="400"/>
              </a:spcBef>
              <a:buSzTx/>
              <a:buNone/>
              <a:defRPr sz="3000"/>
            </a:pPr>
            <a:r>
              <a:t>3. Believing lies about ourselves</a:t>
            </a:r>
          </a:p>
          <a:p>
            <a:pPr marL="0" indent="0">
              <a:spcBef>
                <a:spcPts val="400"/>
              </a:spcBef>
              <a:buSzTx/>
              <a:buNone/>
              <a:defRPr sz="3000"/>
            </a:pPr>
            <a:r>
              <a:t> </a:t>
            </a:r>
          </a:p>
          <a:p>
            <a:pPr marL="0" indent="0">
              <a:spcBef>
                <a:spcPts val="400"/>
              </a:spcBef>
              <a:buSzTx/>
              <a:buNone/>
              <a:defRPr sz="3000"/>
            </a:pPr>
            <a:r>
              <a:t>4. Following other spirits instead of God</a:t>
            </a:r>
          </a:p>
          <a:p>
            <a:pPr marL="0" indent="0">
              <a:spcBef>
                <a:spcPts val="400"/>
              </a:spcBef>
              <a:buSzTx/>
              <a:buNone/>
              <a:defRPr sz="3000"/>
            </a:pPr>
            <a:endParaRPr/>
          </a:p>
          <a:p>
            <a:pPr marL="0" indent="0">
              <a:spcBef>
                <a:spcPts val="400"/>
              </a:spcBef>
              <a:buSzTx/>
              <a:buNone/>
              <a:defRPr sz="3000"/>
            </a:pPr>
            <a:r>
              <a:t>5. Natural chaotic forces</a:t>
            </a:r>
          </a:p>
        </p:txBody>
      </p:sp>
      <p:pic>
        <p:nvPicPr>
          <p:cNvPr id="432" name="Image" descr="Image"/>
          <p:cNvPicPr>
            <a:picLocks noChangeAspect="1"/>
          </p:cNvPicPr>
          <p:nvPr/>
        </p:nvPicPr>
        <p:blipFill>
          <a:blip r:embed="rId2">
            <a:extLst/>
          </a:blip>
          <a:stretch>
            <a:fillRect/>
          </a:stretch>
        </p:blipFill>
        <p:spPr>
          <a:xfrm>
            <a:off x="643466" y="2032000"/>
            <a:ext cx="4267201" cy="6096000"/>
          </a:xfrm>
          <a:prstGeom prst="rect">
            <a:avLst/>
          </a:prstGeom>
          <a:ln w="25400">
            <a:miter lim="400000"/>
          </a:ln>
          <a:effectLst>
            <a:reflection stA="82330" endPos="40000" dir="5400000" sy="-100000" algn="bl" rotWithShape="0"/>
          </a:effectLst>
        </p:spPr>
      </p:pic>
      <p:sp>
        <p:nvSpPr>
          <p:cNvPr id="433" name="Who can fix this?"/>
          <p:cNvSpPr txBox="1"/>
          <p:nvPr/>
        </p:nvSpPr>
        <p:spPr>
          <a:xfrm>
            <a:off x="3903133" y="7380816"/>
            <a:ext cx="8331862"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5300" b="0" i="1">
                <a:solidFill>
                  <a:schemeClr val="accent4">
                    <a:hueOff val="468000"/>
                    <a:satOff val="-4761"/>
                    <a:lumOff val="10196"/>
                  </a:schemeClr>
                </a:solidFill>
              </a:defRPr>
            </a:lvl1pPr>
          </a:lstStyle>
          <a:p>
            <a:r>
              <a:t>Who can fix this?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GOD’S STORY…"/>
          <p:cNvSpPr txBox="1">
            <a:spLocks noGrp="1"/>
          </p:cNvSpPr>
          <p:nvPr>
            <p:ph type="title"/>
          </p:nvPr>
        </p:nvSpPr>
        <p:spPr>
          <a:xfrm>
            <a:off x="952500" y="254000"/>
            <a:ext cx="11099800" cy="1930400"/>
          </a:xfrm>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436" name="The Cloud Rider"/>
          <p:cNvSpPr txBox="1"/>
          <p:nvPr/>
        </p:nvSpPr>
        <p:spPr>
          <a:xfrm>
            <a:off x="2332231" y="8475731"/>
            <a:ext cx="803977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E55E"/>
                </a:solidFill>
              </a:defRPr>
            </a:lvl1pPr>
          </a:lstStyle>
          <a:p>
            <a:r>
              <a:t>The Cloud Rider </a:t>
            </a:r>
          </a:p>
        </p:txBody>
      </p:sp>
      <p:pic>
        <p:nvPicPr>
          <p:cNvPr id="437" name="Image" descr="Image"/>
          <p:cNvPicPr>
            <a:picLocks noChangeAspect="1"/>
          </p:cNvPicPr>
          <p:nvPr/>
        </p:nvPicPr>
        <p:blipFill>
          <a:blip r:embed="rId2">
            <a:extLst/>
          </a:blip>
          <a:stretch>
            <a:fillRect/>
          </a:stretch>
        </p:blipFill>
        <p:spPr>
          <a:xfrm>
            <a:off x="4266715" y="2094185"/>
            <a:ext cx="4471370" cy="6406349"/>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ircle"/>
          <p:cNvSpPr/>
          <p:nvPr/>
        </p:nvSpPr>
        <p:spPr>
          <a:xfrm>
            <a:off x="259601" y="4581533"/>
            <a:ext cx="1270001" cy="1270001"/>
          </a:xfrm>
          <a:prstGeom prst="ellipse">
            <a:avLst/>
          </a:prstGeom>
          <a:solidFill>
            <a:srgbClr val="FFFFFF"/>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440" name="Line"/>
          <p:cNvSpPr/>
          <p:nvPr/>
        </p:nvSpPr>
        <p:spPr>
          <a:xfrm flipH="1">
            <a:off x="5141460" y="2925340"/>
            <a:ext cx="6584339" cy="5"/>
          </a:xfrm>
          <a:prstGeom prst="line">
            <a:avLst/>
          </a:prstGeom>
          <a:ln w="254000">
            <a:solidFill>
              <a:srgbClr val="535353"/>
            </a:solidFill>
            <a:miter lim="400000"/>
            <a:headEnd type="stealth"/>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41" name="Line"/>
          <p:cNvSpPr/>
          <p:nvPr/>
        </p:nvSpPr>
        <p:spPr>
          <a:xfrm flipH="1" flipV="1">
            <a:off x="7015170" y="3757209"/>
            <a:ext cx="2168004" cy="1"/>
          </a:xfrm>
          <a:prstGeom prst="line">
            <a:avLst/>
          </a:prstGeom>
          <a:ln w="63500">
            <a:solidFill>
              <a:srgbClr val="FFFFFF"/>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42" name="Faith"/>
          <p:cNvSpPr txBox="1"/>
          <p:nvPr/>
        </p:nvSpPr>
        <p:spPr>
          <a:xfrm>
            <a:off x="2574608" y="7689849"/>
            <a:ext cx="536006"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0">
                <a:solidFill>
                  <a:srgbClr val="000000"/>
                </a:solidFill>
                <a:latin typeface="Gill Sans Light"/>
                <a:ea typeface="Gill Sans Light"/>
                <a:cs typeface="Gill Sans Light"/>
                <a:sym typeface="Gill Sans Light"/>
              </a:defRPr>
            </a:lvl1pPr>
          </a:lstStyle>
          <a:p>
            <a:r>
              <a:t>Faith</a:t>
            </a:r>
          </a:p>
        </p:txBody>
      </p:sp>
      <p:sp>
        <p:nvSpPr>
          <p:cNvPr id="443" name="The Story So Far…"/>
          <p:cNvSpPr txBox="1">
            <a:spLocks noGrp="1"/>
          </p:cNvSpPr>
          <p:nvPr>
            <p:ph type="title" idx="4294967295"/>
          </p:nvPr>
        </p:nvSpPr>
        <p:spPr>
          <a:xfrm>
            <a:off x="571931" y="454927"/>
            <a:ext cx="11416640" cy="1398257"/>
          </a:xfrm>
          <a:prstGeom prst="rect">
            <a:avLst/>
          </a:prstGeom>
        </p:spPr>
        <p:txBody>
          <a:bodyPr/>
          <a:lstStyle>
            <a:lvl1pPr>
              <a:defRPr sz="5300"/>
            </a:lvl1pPr>
          </a:lstStyle>
          <a:p>
            <a:r>
              <a:t>The Story So Far…</a:t>
            </a:r>
          </a:p>
        </p:txBody>
      </p:sp>
      <p:sp>
        <p:nvSpPr>
          <p:cNvPr id="444" name="Line"/>
          <p:cNvSpPr/>
          <p:nvPr/>
        </p:nvSpPr>
        <p:spPr>
          <a:xfrm flipH="1">
            <a:off x="1512201" y="5216534"/>
            <a:ext cx="9139414" cy="3"/>
          </a:xfrm>
          <a:prstGeom prst="line">
            <a:avLst/>
          </a:prstGeom>
          <a:ln w="317500">
            <a:solidFill>
              <a:srgbClr val="FFFFFF"/>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45" name="Leviathan…"/>
          <p:cNvSpPr txBox="1"/>
          <p:nvPr/>
        </p:nvSpPr>
        <p:spPr>
          <a:xfrm>
            <a:off x="171693" y="4727583"/>
            <a:ext cx="1445817"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solidFill>
                  <a:srgbClr val="000000"/>
                </a:solidFill>
                <a:latin typeface="Gill Sans Light"/>
                <a:ea typeface="Gill Sans Light"/>
                <a:cs typeface="Gill Sans Light"/>
                <a:sym typeface="Gill Sans Light"/>
              </a:defRPr>
            </a:pPr>
            <a:r>
              <a:t>Leviathan</a:t>
            </a:r>
          </a:p>
          <a:p>
            <a:pPr>
              <a:defRPr sz="2000" b="0">
                <a:solidFill>
                  <a:srgbClr val="000000"/>
                </a:solidFill>
                <a:latin typeface="Gill Sans Light"/>
                <a:ea typeface="Gill Sans Light"/>
                <a:cs typeface="Gill Sans Light"/>
                <a:sym typeface="Gill Sans Light"/>
              </a:defRPr>
            </a:pPr>
            <a:r>
              <a:t>Sons of God</a:t>
            </a:r>
          </a:p>
          <a:p>
            <a:pPr>
              <a:defRPr sz="2000" b="0">
                <a:solidFill>
                  <a:srgbClr val="000000"/>
                </a:solidFill>
                <a:latin typeface="Gill Sans Light"/>
                <a:ea typeface="Gill Sans Light"/>
                <a:cs typeface="Gill Sans Light"/>
                <a:sym typeface="Gill Sans Light"/>
              </a:defRPr>
            </a:pPr>
            <a:r>
              <a:t>The Word</a:t>
            </a:r>
          </a:p>
        </p:txBody>
      </p:sp>
      <p:sp>
        <p:nvSpPr>
          <p:cNvPr id="446" name="Time"/>
          <p:cNvSpPr txBox="1"/>
          <p:nvPr/>
        </p:nvSpPr>
        <p:spPr>
          <a:xfrm>
            <a:off x="1212364" y="4860933"/>
            <a:ext cx="256747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b="0">
                <a:solidFill>
                  <a:srgbClr val="000000"/>
                </a:solidFill>
                <a:latin typeface="Gill Sans Light"/>
                <a:ea typeface="Gill Sans Light"/>
                <a:cs typeface="Gill Sans Light"/>
                <a:sym typeface="Gill Sans Light"/>
              </a:defRPr>
            </a:lvl1pPr>
          </a:lstStyle>
          <a:p>
            <a:r>
              <a:t>Time</a:t>
            </a:r>
          </a:p>
        </p:txBody>
      </p:sp>
      <p:sp>
        <p:nvSpPr>
          <p:cNvPr id="447" name="Eden…"/>
          <p:cNvSpPr txBox="1"/>
          <p:nvPr/>
        </p:nvSpPr>
        <p:spPr>
          <a:xfrm>
            <a:off x="929382" y="5455716"/>
            <a:ext cx="154776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Eden</a:t>
            </a:r>
          </a:p>
          <a:p>
            <a:pPr>
              <a:defRPr sz="2000" b="0">
                <a:latin typeface="Gill Sans Light"/>
                <a:ea typeface="Gill Sans Light"/>
                <a:cs typeface="Gill Sans Light"/>
                <a:sym typeface="Gill Sans Light"/>
              </a:defRPr>
            </a:pPr>
            <a:r>
              <a:t>Stolen Identity</a:t>
            </a:r>
          </a:p>
        </p:txBody>
      </p:sp>
      <p:sp>
        <p:nvSpPr>
          <p:cNvPr id="448" name="Sons of God…"/>
          <p:cNvSpPr txBox="1"/>
          <p:nvPr/>
        </p:nvSpPr>
        <p:spPr>
          <a:xfrm>
            <a:off x="2526269" y="5417616"/>
            <a:ext cx="1445817"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Sons of God</a:t>
            </a:r>
          </a:p>
          <a:p>
            <a:pPr>
              <a:defRPr sz="2000" b="0">
                <a:latin typeface="Gill Sans Light"/>
                <a:ea typeface="Gill Sans Light"/>
                <a:cs typeface="Gill Sans Light"/>
                <a:sym typeface="Gill Sans Light"/>
              </a:defRPr>
            </a:pPr>
            <a:r>
              <a:t>Giants</a:t>
            </a:r>
          </a:p>
          <a:p>
            <a:pPr>
              <a:defRPr sz="2000" b="0">
                <a:latin typeface="Gill Sans Light"/>
                <a:ea typeface="Gill Sans Light"/>
                <a:cs typeface="Gill Sans Light"/>
                <a:sym typeface="Gill Sans Light"/>
              </a:defRPr>
            </a:pPr>
            <a:r>
              <a:t>The Flood</a:t>
            </a:r>
          </a:p>
        </p:txBody>
      </p:sp>
      <p:sp>
        <p:nvSpPr>
          <p:cNvPr id="449" name="Tower of Babel…"/>
          <p:cNvSpPr txBox="1"/>
          <p:nvPr/>
        </p:nvSpPr>
        <p:spPr>
          <a:xfrm>
            <a:off x="4059309" y="5417616"/>
            <a:ext cx="216800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Tower of Babel</a:t>
            </a:r>
          </a:p>
          <a:p>
            <a:pPr>
              <a:defRPr sz="2000" b="0">
                <a:latin typeface="Gill Sans Light"/>
                <a:ea typeface="Gill Sans Light"/>
                <a:cs typeface="Gill Sans Light"/>
                <a:sym typeface="Gill Sans Light"/>
              </a:defRPr>
            </a:pPr>
            <a:r>
              <a:t>Gods of the Nations</a:t>
            </a:r>
          </a:p>
        </p:txBody>
      </p:sp>
      <p:sp>
        <p:nvSpPr>
          <p:cNvPr id="450" name="Creation…"/>
          <p:cNvSpPr txBox="1"/>
          <p:nvPr/>
        </p:nvSpPr>
        <p:spPr>
          <a:xfrm>
            <a:off x="6506788" y="5417616"/>
            <a:ext cx="1057996"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b="0">
                <a:latin typeface="Gill Sans Light"/>
                <a:ea typeface="Gill Sans Light"/>
                <a:cs typeface="Gill Sans Light"/>
                <a:sym typeface="Gill Sans Light"/>
              </a:defRPr>
            </a:pPr>
            <a:r>
              <a:t>Creation</a:t>
            </a:r>
          </a:p>
          <a:p>
            <a:pPr>
              <a:defRPr sz="2000" b="0">
                <a:latin typeface="Gill Sans Light"/>
                <a:ea typeface="Gill Sans Light"/>
                <a:cs typeface="Gill Sans Light"/>
                <a:sym typeface="Gill Sans Light"/>
              </a:defRPr>
            </a:pPr>
            <a:r>
              <a:t>of</a:t>
            </a:r>
          </a:p>
          <a:p>
            <a:pPr>
              <a:defRPr sz="2000" b="0">
                <a:latin typeface="Gill Sans Light"/>
                <a:ea typeface="Gill Sans Light"/>
                <a:cs typeface="Gill Sans Light"/>
                <a:sym typeface="Gill Sans Light"/>
              </a:defRPr>
            </a:pPr>
            <a:r>
              <a:t>Israel</a:t>
            </a:r>
          </a:p>
        </p:txBody>
      </p:sp>
      <p:sp>
        <p:nvSpPr>
          <p:cNvPr id="451" name="Triangle"/>
          <p:cNvSpPr/>
          <p:nvPr/>
        </p:nvSpPr>
        <p:spPr>
          <a:xfrm>
            <a:off x="8952748" y="3023149"/>
            <a:ext cx="536005" cy="863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close/>
              </a:path>
            </a:pathLst>
          </a:custGeom>
          <a:solidFill>
            <a:srgbClr val="6C6C6C"/>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452" name="Exile of Israel"/>
          <p:cNvSpPr txBox="1"/>
          <p:nvPr/>
        </p:nvSpPr>
        <p:spPr>
          <a:xfrm>
            <a:off x="8043944" y="5426165"/>
            <a:ext cx="142895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Exile of Israel</a:t>
            </a:r>
          </a:p>
        </p:txBody>
      </p:sp>
      <p:sp>
        <p:nvSpPr>
          <p:cNvPr id="453" name="Domain of Darkness"/>
          <p:cNvSpPr txBox="1"/>
          <p:nvPr/>
        </p:nvSpPr>
        <p:spPr>
          <a:xfrm>
            <a:off x="5944838" y="2728491"/>
            <a:ext cx="218189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b="0">
                <a:latin typeface="Gill Sans Light"/>
                <a:ea typeface="Gill Sans Light"/>
                <a:cs typeface="Gill Sans Light"/>
                <a:sym typeface="Gill Sans Light"/>
              </a:defRPr>
            </a:lvl1pPr>
          </a:lstStyle>
          <a:p>
            <a:r>
              <a:t>Domain of Darkness</a:t>
            </a:r>
          </a:p>
        </p:txBody>
      </p:sp>
      <p:sp>
        <p:nvSpPr>
          <p:cNvPr id="454" name="Line"/>
          <p:cNvSpPr/>
          <p:nvPr/>
        </p:nvSpPr>
        <p:spPr>
          <a:xfrm flipV="1">
            <a:off x="7010386" y="3783807"/>
            <a:ext cx="1" cy="1395530"/>
          </a:xfrm>
          <a:prstGeom prst="line">
            <a:avLst/>
          </a:prstGeom>
          <a:ln w="25400">
            <a:solidFill>
              <a:srgbClr val="FFFFFF"/>
            </a:solidFill>
            <a:miter lim="400000"/>
            <a:tailEnd type="triangle"/>
          </a:ln>
        </p:spPr>
        <p:txBody>
          <a:bodyPr lIns="50800" tIns="50800" rIns="50800" bIns="50800" anchor="ctr"/>
          <a:lstStyle/>
          <a:p>
            <a:pPr>
              <a:defRPr sz="2200" b="0">
                <a:latin typeface="+mn-lt"/>
                <a:ea typeface="+mn-ea"/>
                <a:cs typeface="+mn-cs"/>
                <a:sym typeface="Helvetica Neue Medium"/>
              </a:defRPr>
            </a:pPr>
            <a:endParaRPr/>
          </a:p>
        </p:txBody>
      </p:sp>
      <p:sp>
        <p:nvSpPr>
          <p:cNvPr id="455" name="Line"/>
          <p:cNvSpPr/>
          <p:nvPr/>
        </p:nvSpPr>
        <p:spPr>
          <a:xfrm flipV="1">
            <a:off x="9220749" y="3783807"/>
            <a:ext cx="1" cy="1395530"/>
          </a:xfrm>
          <a:prstGeom prst="line">
            <a:avLst/>
          </a:prstGeom>
          <a:ln w="25400">
            <a:solidFill>
              <a:srgbClr val="FFFFFF"/>
            </a:solidFill>
            <a:miter lim="400000"/>
            <a:tailEnd type="triangle"/>
          </a:ln>
        </p:spPr>
        <p:txBody>
          <a:bodyPr lIns="50800" tIns="50800" rIns="50800" bIns="50800" anchor="ctr"/>
          <a:lstStyle/>
          <a:p>
            <a:pPr>
              <a:defRPr sz="2200" b="0">
                <a:latin typeface="+mn-lt"/>
                <a:ea typeface="+mn-ea"/>
                <a:cs typeface="+mn-cs"/>
                <a:sym typeface="Helvetica Neue Medium"/>
              </a:defRPr>
            </a:pPr>
            <a:endParaRPr/>
          </a:p>
        </p:txBody>
      </p:sp>
      <p:sp>
        <p:nvSpPr>
          <p:cNvPr id="456" name="Line"/>
          <p:cNvSpPr/>
          <p:nvPr/>
        </p:nvSpPr>
        <p:spPr>
          <a:xfrm flipV="1">
            <a:off x="5143312" y="3041080"/>
            <a:ext cx="1" cy="2015490"/>
          </a:xfrm>
          <a:prstGeom prst="line">
            <a:avLst/>
          </a:prstGeom>
          <a:ln w="25400">
            <a:solidFill>
              <a:srgbClr val="FFFFFF"/>
            </a:solidFill>
            <a:miter lim="400000"/>
            <a:tailEnd type="triangle"/>
          </a:ln>
        </p:spPr>
        <p:txBody>
          <a:bodyPr lIns="50800" tIns="50800" rIns="50800" bIns="50800" anchor="ctr"/>
          <a:lstStyle/>
          <a:p>
            <a:pPr>
              <a:defRPr sz="2200" b="0">
                <a:latin typeface="+mn-lt"/>
                <a:ea typeface="+mn-ea"/>
                <a:cs typeface="+mn-cs"/>
                <a:sym typeface="Helvetica Neue Medium"/>
              </a:defRPr>
            </a:pPr>
            <a:endParaRPr/>
          </a:p>
        </p:txBody>
      </p:sp>
      <p:sp>
        <p:nvSpPr>
          <p:cNvPr id="457" name="On that day, Yahweh will punish with his cruel, great and strong sword Leviathan, the fleeing serpent, and Leviathan, the twisting serpent, and he will kill the sea monster that is in the sea.  Isaiah 27:1"/>
          <p:cNvSpPr txBox="1">
            <a:spLocks noGrp="1"/>
          </p:cNvSpPr>
          <p:nvPr>
            <p:ph type="body" sz="quarter" idx="4294967295"/>
          </p:nvPr>
        </p:nvSpPr>
        <p:spPr>
          <a:xfrm>
            <a:off x="5962770" y="7460880"/>
            <a:ext cx="6515960" cy="2172231"/>
          </a:xfrm>
          <a:prstGeom prst="rect">
            <a:avLst/>
          </a:prstGeom>
        </p:spPr>
        <p:txBody>
          <a:bodyPr anchor="t"/>
          <a:lstStyle/>
          <a:p>
            <a:pPr marL="0" indent="0" algn="ctr" defTabSz="356362">
              <a:spcBef>
                <a:spcPts val="0"/>
              </a:spcBef>
              <a:buClrTx/>
              <a:buSzTx/>
              <a:buNone/>
              <a:defRPr sz="2257"/>
            </a:pPr>
            <a:r>
              <a:t>On that day, Yahweh will punish with his cruel, great and strong sword Leviathan, the fleeing serpent, and Leviathan, the twisting serpent, and </a:t>
            </a:r>
            <a:r>
              <a:rPr>
                <a:solidFill>
                  <a:srgbClr val="FFE55E"/>
                </a:solidFill>
              </a:rPr>
              <a:t>he will kill the sea monster that is in the sea</a:t>
            </a:r>
            <a:r>
              <a:t>.  Isaiah 27:1</a:t>
            </a:r>
          </a:p>
        </p:txBody>
      </p:sp>
      <p:pic>
        <p:nvPicPr>
          <p:cNvPr id="458" name="Image" descr="Image"/>
          <p:cNvPicPr>
            <a:picLocks/>
          </p:cNvPicPr>
          <p:nvPr/>
        </p:nvPicPr>
        <p:blipFill>
          <a:blip r:embed="rId2">
            <a:extLst/>
          </a:blip>
          <a:stretch>
            <a:fillRect/>
          </a:stretch>
        </p:blipFill>
        <p:spPr>
          <a:xfrm>
            <a:off x="10651054" y="3604515"/>
            <a:ext cx="2181896" cy="3224037"/>
          </a:xfrm>
          <a:prstGeom prst="rect">
            <a:avLst/>
          </a:prstGeom>
          <a:effectLst>
            <a:reflection stA="82330" endPos="40000" dir="5400000" sy="-100000" algn="bl" rotWithShape="0"/>
          </a:effectLst>
        </p:spPr>
      </p:pic>
      <p:sp>
        <p:nvSpPr>
          <p:cNvPr id="459" name="The Promise"/>
          <p:cNvSpPr txBox="1"/>
          <p:nvPr/>
        </p:nvSpPr>
        <p:spPr>
          <a:xfrm>
            <a:off x="7373060" y="6865844"/>
            <a:ext cx="2999317" cy="5069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defTabSz="251206">
              <a:defRPr sz="2580" b="0">
                <a:latin typeface="+mn-lt"/>
                <a:ea typeface="+mn-ea"/>
                <a:cs typeface="+mn-cs"/>
                <a:sym typeface="Helvetica Neue Medium"/>
              </a:defRPr>
            </a:lvl1pPr>
          </a:lstStyle>
          <a:p>
            <a:r>
              <a:t>The Promise </a:t>
            </a:r>
          </a:p>
        </p:txBody>
      </p:sp>
      <p:sp>
        <p:nvSpPr>
          <p:cNvPr id="460" name="Line"/>
          <p:cNvSpPr/>
          <p:nvPr/>
        </p:nvSpPr>
        <p:spPr>
          <a:xfrm flipV="1">
            <a:off x="9346881" y="5422070"/>
            <a:ext cx="1260266" cy="1540305"/>
          </a:xfrm>
          <a:prstGeom prst="line">
            <a:avLst/>
          </a:prstGeom>
          <a:ln w="25400">
            <a:solidFill>
              <a:srgbClr val="FFFFFF"/>
            </a:solidFill>
            <a:miter lim="400000"/>
            <a:tailEnd type="triangle"/>
          </a:ln>
        </p:spPr>
        <p:txBody>
          <a:bodyPr lIns="50800" tIns="50800" rIns="50800" bIns="50800" anchor="ctr"/>
          <a:lstStyle/>
          <a:p>
            <a:pPr>
              <a:defRPr sz="2200" b="0">
                <a:latin typeface="+mn-lt"/>
                <a:ea typeface="+mn-ea"/>
                <a:cs typeface="+mn-cs"/>
                <a:sym typeface="Helvetica Neue Medium"/>
              </a:defRPr>
            </a:pPr>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he Divine Council"/>
          <p:cNvSpPr txBox="1">
            <a:spLocks noGrp="1"/>
          </p:cNvSpPr>
          <p:nvPr>
            <p:ph type="title"/>
          </p:nvPr>
        </p:nvSpPr>
        <p:spPr>
          <a:xfrm>
            <a:off x="1087966" y="-101600"/>
            <a:ext cx="11099801" cy="2159000"/>
          </a:xfrm>
          <a:prstGeom prst="rect">
            <a:avLst/>
          </a:prstGeom>
        </p:spPr>
        <p:txBody>
          <a:bodyPr/>
          <a:lstStyle>
            <a:lvl1pPr>
              <a:defRPr sz="5300"/>
            </a:lvl1pPr>
          </a:lstStyle>
          <a:p>
            <a:r>
              <a:t>The Divine Council </a:t>
            </a:r>
          </a:p>
        </p:txBody>
      </p:sp>
      <p:sp>
        <p:nvSpPr>
          <p:cNvPr id="463" name="…I saw Yahweh sitting on his throne with all the hosts of heaven standing beside him from his right hand and from his left hand.…"/>
          <p:cNvSpPr txBox="1">
            <a:spLocks noGrp="1"/>
          </p:cNvSpPr>
          <p:nvPr>
            <p:ph type="body" sz="half" idx="1"/>
          </p:nvPr>
        </p:nvSpPr>
        <p:spPr>
          <a:xfrm>
            <a:off x="7272866" y="1706033"/>
            <a:ext cx="5175913" cy="7149373"/>
          </a:xfrm>
          <a:prstGeom prst="rect">
            <a:avLst/>
          </a:prstGeom>
        </p:spPr>
        <p:txBody>
          <a:bodyPr/>
          <a:lstStyle/>
          <a:p>
            <a:pPr marL="0" indent="0" defTabSz="397256">
              <a:spcBef>
                <a:spcPts val="200"/>
              </a:spcBef>
              <a:buSzTx/>
              <a:buNone/>
              <a:defRPr sz="2040"/>
            </a:pPr>
            <a:r>
              <a:t>…I saw Yahweh sitting on his throne with all the </a:t>
            </a:r>
            <a:r>
              <a:rPr>
                <a:solidFill>
                  <a:schemeClr val="accent4">
                    <a:hueOff val="468000"/>
                    <a:satOff val="-4761"/>
                    <a:lumOff val="10196"/>
                  </a:schemeClr>
                </a:solidFill>
              </a:rPr>
              <a:t>hosts of heaven standing beside him from his right hand and from his left hand</a:t>
            </a:r>
            <a:r>
              <a:t>. </a:t>
            </a:r>
          </a:p>
          <a:p>
            <a:pPr marL="0" indent="0" defTabSz="397256">
              <a:spcBef>
                <a:spcPts val="200"/>
              </a:spcBef>
              <a:buSzTx/>
              <a:buNone/>
              <a:defRPr sz="2040"/>
            </a:pPr>
            <a:endParaRPr/>
          </a:p>
          <a:p>
            <a:pPr marL="0" indent="0" defTabSz="397256">
              <a:spcBef>
                <a:spcPts val="200"/>
              </a:spcBef>
              <a:buSzTx/>
              <a:buNone/>
              <a:defRPr sz="2040"/>
            </a:pPr>
            <a:r>
              <a:t>And Yahweh said, ‘Who will entice Ahab so that he will go up and fall at Ramoth-Gilead?’ </a:t>
            </a:r>
          </a:p>
          <a:p>
            <a:pPr marL="0" indent="0" defTabSz="397256">
              <a:spcBef>
                <a:spcPts val="200"/>
              </a:spcBef>
              <a:buSzTx/>
              <a:buNone/>
              <a:defRPr sz="2040"/>
            </a:pPr>
            <a:endParaRPr/>
          </a:p>
          <a:p>
            <a:pPr marL="0" indent="0" defTabSz="397256">
              <a:spcBef>
                <a:spcPts val="200"/>
              </a:spcBef>
              <a:buSzTx/>
              <a:buNone/>
              <a:defRPr sz="2040"/>
            </a:pPr>
            <a:r>
              <a:t>Then this one was saying one thing and the other one was saying another. </a:t>
            </a:r>
          </a:p>
          <a:p>
            <a:pPr marL="0" indent="0" defTabSz="397256">
              <a:spcBef>
                <a:spcPts val="200"/>
              </a:spcBef>
              <a:buSzTx/>
              <a:buNone/>
              <a:defRPr sz="2040"/>
            </a:pPr>
            <a:endParaRPr/>
          </a:p>
          <a:p>
            <a:pPr marL="0" indent="0" defTabSz="397256">
              <a:spcBef>
                <a:spcPts val="200"/>
              </a:spcBef>
              <a:buSzTx/>
              <a:buNone/>
              <a:defRPr sz="2040"/>
            </a:pPr>
            <a:r>
              <a:rPr>
                <a:solidFill>
                  <a:schemeClr val="accent4">
                    <a:hueOff val="468000"/>
                    <a:satOff val="-4761"/>
                    <a:lumOff val="10196"/>
                  </a:schemeClr>
                </a:solidFill>
              </a:rPr>
              <a:t>Then a spirit came out and stood before Yahweh</a:t>
            </a:r>
            <a:r>
              <a:t> and said, ‘I will entice him,’ and Yahweh said to him, ‘How?’ </a:t>
            </a:r>
          </a:p>
          <a:p>
            <a:pPr marL="0" indent="0" defTabSz="397256">
              <a:spcBef>
                <a:spcPts val="200"/>
              </a:spcBef>
              <a:buSzTx/>
              <a:buNone/>
              <a:defRPr sz="2040"/>
            </a:pPr>
            <a:endParaRPr/>
          </a:p>
          <a:p>
            <a:pPr marL="0" indent="0" defTabSz="397256">
              <a:spcBef>
                <a:spcPts val="200"/>
              </a:spcBef>
              <a:buSzTx/>
              <a:buNone/>
              <a:defRPr sz="2040"/>
            </a:pPr>
            <a:r>
              <a:t>He said, ‘I will go out and I will be a false spirit in the mouth of all his prophets.’ </a:t>
            </a:r>
          </a:p>
          <a:p>
            <a:pPr marL="0" indent="0" defTabSz="397256">
              <a:spcBef>
                <a:spcPts val="200"/>
              </a:spcBef>
              <a:buSzTx/>
              <a:buNone/>
              <a:defRPr sz="2040"/>
            </a:pPr>
            <a:endParaRPr/>
          </a:p>
          <a:p>
            <a:pPr marL="0" indent="0" defTabSz="397256">
              <a:spcBef>
                <a:spcPts val="200"/>
              </a:spcBef>
              <a:buSzTx/>
              <a:buNone/>
              <a:defRPr sz="2040"/>
            </a:pPr>
            <a:r>
              <a:t>And he said, ‘You shall entice and succeed, go out and do so.’… </a:t>
            </a:r>
          </a:p>
          <a:p>
            <a:pPr marL="0" indent="0" defTabSz="397256">
              <a:spcBef>
                <a:spcPts val="200"/>
              </a:spcBef>
              <a:buSzTx/>
              <a:buNone/>
              <a:defRPr sz="2040"/>
            </a:pPr>
            <a:r>
              <a:t> 1 Ki 22:19–23.</a:t>
            </a:r>
          </a:p>
        </p:txBody>
      </p:sp>
      <p:pic>
        <p:nvPicPr>
          <p:cNvPr id="464" name="Image" descr="Image"/>
          <p:cNvPicPr>
            <a:picLocks/>
          </p:cNvPicPr>
          <p:nvPr/>
        </p:nvPicPr>
        <p:blipFill>
          <a:blip r:embed="rId2">
            <a:extLst/>
          </a:blip>
          <a:stretch>
            <a:fillRect/>
          </a:stretch>
        </p:blipFill>
        <p:spPr>
          <a:xfrm>
            <a:off x="352656" y="1767243"/>
            <a:ext cx="6492367" cy="5846581"/>
          </a:xfrm>
          <a:prstGeom prst="rect">
            <a:avLst/>
          </a:prstGeom>
          <a:effectLst>
            <a:reflection stA="82330" endPos="40000" dir="5400000" sy="-100000" algn="bl" rotWithShape="0"/>
          </a:effec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The Divine Council"/>
          <p:cNvSpPr txBox="1">
            <a:spLocks noGrp="1"/>
          </p:cNvSpPr>
          <p:nvPr>
            <p:ph type="title"/>
          </p:nvPr>
        </p:nvSpPr>
        <p:spPr>
          <a:xfrm>
            <a:off x="952500" y="254000"/>
            <a:ext cx="11099800" cy="1858698"/>
          </a:xfrm>
          <a:prstGeom prst="rect">
            <a:avLst/>
          </a:prstGeom>
        </p:spPr>
        <p:txBody>
          <a:bodyPr/>
          <a:lstStyle>
            <a:lvl1pPr>
              <a:defRPr sz="6000"/>
            </a:lvl1pPr>
          </a:lstStyle>
          <a:p>
            <a:r>
              <a:t>The Divine Council</a:t>
            </a:r>
          </a:p>
        </p:txBody>
      </p:sp>
      <p:sp>
        <p:nvSpPr>
          <p:cNvPr id="467" name="God stands in the divine assembly;…"/>
          <p:cNvSpPr txBox="1"/>
          <p:nvPr/>
        </p:nvSpPr>
        <p:spPr>
          <a:xfrm>
            <a:off x="652799" y="1554592"/>
            <a:ext cx="7124750" cy="72116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a:spcBef>
                <a:spcPts val="400"/>
              </a:spcBef>
              <a:defRPr sz="3000" b="0"/>
            </a:pPr>
            <a:r>
              <a:t>God stands in the divine assembly; </a:t>
            </a:r>
          </a:p>
          <a:p>
            <a:pPr algn="l">
              <a:spcBef>
                <a:spcPts val="400"/>
              </a:spcBef>
              <a:defRPr sz="3000" b="0"/>
            </a:pPr>
            <a:r>
              <a:t>he administers judgment in the </a:t>
            </a:r>
            <a:r>
              <a:rPr>
                <a:solidFill>
                  <a:srgbClr val="FFE55E"/>
                </a:solidFill>
              </a:rPr>
              <a:t>midst of the gods</a:t>
            </a:r>
            <a:r>
              <a:t>…  </a:t>
            </a:r>
          </a:p>
          <a:p>
            <a:pPr algn="l">
              <a:spcBef>
                <a:spcPts val="400"/>
              </a:spcBef>
              <a:defRPr sz="3000" b="0"/>
            </a:pPr>
            <a:endParaRPr/>
          </a:p>
          <a:p>
            <a:pPr algn="l">
              <a:spcBef>
                <a:spcPts val="400"/>
              </a:spcBef>
              <a:defRPr sz="3000" b="0"/>
            </a:pPr>
            <a:r>
              <a:t>I have said, “</a:t>
            </a:r>
            <a:r>
              <a:rPr>
                <a:solidFill>
                  <a:srgbClr val="FFE55E"/>
                </a:solidFill>
              </a:rPr>
              <a:t>You are gods, </a:t>
            </a:r>
          </a:p>
          <a:p>
            <a:pPr algn="l">
              <a:spcBef>
                <a:spcPts val="400"/>
              </a:spcBef>
              <a:defRPr sz="3000" b="0">
                <a:solidFill>
                  <a:srgbClr val="FFE55E"/>
                </a:solidFill>
              </a:defRPr>
            </a:pPr>
            <a:r>
              <a:t>and sons of the Most High, all of you. </a:t>
            </a:r>
          </a:p>
          <a:p>
            <a:pPr algn="l">
              <a:spcBef>
                <a:spcPts val="400"/>
              </a:spcBef>
              <a:defRPr sz="3000" b="0">
                <a:solidFill>
                  <a:srgbClr val="FFE55E"/>
                </a:solidFill>
              </a:defRPr>
            </a:pPr>
            <a:r>
              <a:t>However, you will die like men, </a:t>
            </a:r>
          </a:p>
          <a:p>
            <a:pPr algn="l">
              <a:spcBef>
                <a:spcPts val="400"/>
              </a:spcBef>
              <a:defRPr sz="3000" b="0"/>
            </a:pPr>
            <a:r>
              <a:t>and you will fall like one of the princes.” </a:t>
            </a:r>
          </a:p>
          <a:p>
            <a:pPr algn="l">
              <a:spcBef>
                <a:spcPts val="400"/>
              </a:spcBef>
              <a:defRPr sz="3000" b="0"/>
            </a:pPr>
            <a:endParaRPr/>
          </a:p>
          <a:p>
            <a:pPr algn="l">
              <a:spcBef>
                <a:spcPts val="400"/>
              </a:spcBef>
              <a:defRPr sz="3000" b="0"/>
            </a:pPr>
            <a:r>
              <a:t>Rise up, O God, judge the earth, </a:t>
            </a:r>
          </a:p>
          <a:p>
            <a:pPr algn="l">
              <a:spcBef>
                <a:spcPts val="400"/>
              </a:spcBef>
              <a:defRPr sz="3000" b="0"/>
            </a:pPr>
            <a:r>
              <a:t>because you shall inherit all the nations. </a:t>
            </a:r>
          </a:p>
          <a:p>
            <a:pPr algn="l">
              <a:spcBef>
                <a:spcPts val="400"/>
              </a:spcBef>
              <a:defRPr sz="3000" b="0"/>
            </a:pPr>
            <a:r>
              <a:t>Psalm 82</a:t>
            </a:r>
          </a:p>
        </p:txBody>
      </p:sp>
      <p:pic>
        <p:nvPicPr>
          <p:cNvPr id="468" name="Image" descr="Image"/>
          <p:cNvPicPr>
            <a:picLocks noChangeAspect="1"/>
          </p:cNvPicPr>
          <p:nvPr/>
        </p:nvPicPr>
        <p:blipFill>
          <a:blip r:embed="rId2">
            <a:extLst/>
          </a:blip>
          <a:stretch>
            <a:fillRect/>
          </a:stretch>
        </p:blipFill>
        <p:spPr>
          <a:xfrm>
            <a:off x="7860485" y="1781137"/>
            <a:ext cx="4731472" cy="6758592"/>
          </a:xfrm>
          <a:prstGeom prst="rect">
            <a:avLst/>
          </a:prstGeom>
          <a:ln w="25400">
            <a:miter lim="400000"/>
          </a:ln>
          <a:effectLst>
            <a:reflection stA="82330" endPos="40000" dir="5400000" sy="-100000" algn="bl" rotWithShape="0"/>
          </a:effec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Yahweh Rides the Clouds"/>
          <p:cNvSpPr txBox="1">
            <a:spLocks noGrp="1"/>
          </p:cNvSpPr>
          <p:nvPr>
            <p:ph type="title"/>
          </p:nvPr>
        </p:nvSpPr>
        <p:spPr>
          <a:xfrm>
            <a:off x="2222500" y="254000"/>
            <a:ext cx="9553708" cy="2159000"/>
          </a:xfrm>
          <a:prstGeom prst="rect">
            <a:avLst/>
          </a:prstGeom>
        </p:spPr>
        <p:txBody>
          <a:bodyPr/>
          <a:lstStyle>
            <a:lvl1pPr>
              <a:defRPr sz="5300"/>
            </a:lvl1pPr>
          </a:lstStyle>
          <a:p>
            <a:r>
              <a:t>Yahweh Rides the Clouds</a:t>
            </a:r>
          </a:p>
        </p:txBody>
      </p:sp>
      <p:sp>
        <p:nvSpPr>
          <p:cNvPr id="471" name="There is no one like God, O, Jeshurun,…"/>
          <p:cNvSpPr txBox="1">
            <a:spLocks noGrp="1"/>
          </p:cNvSpPr>
          <p:nvPr>
            <p:ph type="body" sz="half" idx="1"/>
          </p:nvPr>
        </p:nvSpPr>
        <p:spPr>
          <a:xfrm>
            <a:off x="6167966" y="1940664"/>
            <a:ext cx="6416146" cy="7149373"/>
          </a:xfrm>
          <a:prstGeom prst="rect">
            <a:avLst/>
          </a:prstGeom>
        </p:spPr>
        <p:txBody>
          <a:bodyPr/>
          <a:lstStyle/>
          <a:p>
            <a:pPr marL="0" indent="0" defTabSz="473201">
              <a:spcBef>
                <a:spcPts val="300"/>
              </a:spcBef>
              <a:buSzTx/>
              <a:buNone/>
              <a:defRPr sz="2430"/>
            </a:pPr>
            <a:r>
              <a:t>There is no one like God, O, Jeshurun, </a:t>
            </a:r>
          </a:p>
          <a:p>
            <a:pPr marL="0" indent="0" defTabSz="473201">
              <a:spcBef>
                <a:spcPts val="300"/>
              </a:spcBef>
              <a:buSzTx/>
              <a:buNone/>
              <a:defRPr sz="2430"/>
            </a:pPr>
            <a:r>
              <a:t>who </a:t>
            </a:r>
            <a:r>
              <a:rPr>
                <a:solidFill>
                  <a:schemeClr val="accent4">
                    <a:hueOff val="468000"/>
                    <a:satOff val="-4761"/>
                    <a:lumOff val="10196"/>
                  </a:schemeClr>
                </a:solidFill>
              </a:rPr>
              <a:t>rides through the heavens</a:t>
            </a:r>
            <a:r>
              <a:t> to your help, </a:t>
            </a:r>
          </a:p>
          <a:p>
            <a:pPr marL="0" indent="0" defTabSz="473201">
              <a:spcBef>
                <a:spcPts val="300"/>
              </a:spcBef>
              <a:buSzTx/>
              <a:buNone/>
              <a:defRPr sz="2430"/>
            </a:pPr>
            <a:r>
              <a:t>and with his majesty </a:t>
            </a:r>
            <a:r>
              <a:rPr>
                <a:solidFill>
                  <a:schemeClr val="accent4">
                    <a:hueOff val="468000"/>
                    <a:satOff val="-4761"/>
                    <a:lumOff val="10196"/>
                  </a:schemeClr>
                </a:solidFill>
              </a:rPr>
              <a:t>through the skies</a:t>
            </a:r>
            <a:r>
              <a:t>. </a:t>
            </a:r>
          </a:p>
          <a:p>
            <a:pPr marL="0" indent="0" defTabSz="473201">
              <a:spcBef>
                <a:spcPts val="300"/>
              </a:spcBef>
              <a:buSzTx/>
              <a:buNone/>
              <a:defRPr sz="2430"/>
            </a:pPr>
            <a:r>
              <a:t>Deut 33:26</a:t>
            </a:r>
          </a:p>
          <a:p>
            <a:pPr marL="0" indent="0" defTabSz="473201">
              <a:spcBef>
                <a:spcPts val="300"/>
              </a:spcBef>
              <a:buSzTx/>
              <a:buNone/>
              <a:defRPr sz="2430"/>
            </a:pPr>
            <a:endParaRPr/>
          </a:p>
          <a:p>
            <a:pPr marL="0" indent="0" defTabSz="473201">
              <a:spcBef>
                <a:spcPts val="300"/>
              </a:spcBef>
              <a:buSzTx/>
              <a:buNone/>
              <a:defRPr sz="2430"/>
            </a:pPr>
            <a:r>
              <a:t>O kingdoms of the earth, sing to God;… </a:t>
            </a:r>
          </a:p>
          <a:p>
            <a:pPr marL="0" indent="0" defTabSz="473201">
              <a:spcBef>
                <a:spcPts val="300"/>
              </a:spcBef>
              <a:buSzTx/>
              <a:buNone/>
              <a:defRPr sz="2430"/>
            </a:pPr>
            <a:r>
              <a:t>to </a:t>
            </a:r>
            <a:r>
              <a:rPr>
                <a:solidFill>
                  <a:schemeClr val="accent4">
                    <a:hueOff val="468000"/>
                    <a:satOff val="-4761"/>
                    <a:lumOff val="10196"/>
                  </a:schemeClr>
                </a:solidFill>
              </a:rPr>
              <a:t>the one who rides in the highest heavens</a:t>
            </a:r>
            <a:r>
              <a:t> of old…. His majesty is over Israel, </a:t>
            </a:r>
          </a:p>
          <a:p>
            <a:pPr marL="0" indent="0" defTabSz="473201">
              <a:spcBef>
                <a:spcPts val="300"/>
              </a:spcBef>
              <a:buSzTx/>
              <a:buNone/>
              <a:defRPr sz="2430"/>
            </a:pPr>
            <a:r>
              <a:t>and </a:t>
            </a:r>
            <a:r>
              <a:rPr>
                <a:solidFill>
                  <a:schemeClr val="accent4">
                    <a:hueOff val="468000"/>
                    <a:satOff val="-4761"/>
                    <a:lumOff val="10196"/>
                  </a:schemeClr>
                </a:solidFill>
              </a:rPr>
              <a:t>his strength is in the clouds</a:t>
            </a:r>
            <a:r>
              <a:t>. Ps 68:32–34</a:t>
            </a:r>
          </a:p>
          <a:p>
            <a:pPr marL="0" indent="0" defTabSz="473201">
              <a:spcBef>
                <a:spcPts val="300"/>
              </a:spcBef>
              <a:buSzTx/>
              <a:buNone/>
              <a:defRPr sz="2430"/>
            </a:pPr>
            <a:endParaRPr/>
          </a:p>
          <a:p>
            <a:pPr marL="0" indent="0" defTabSz="473201">
              <a:spcBef>
                <a:spcPts val="300"/>
              </a:spcBef>
              <a:buSzTx/>
              <a:buNone/>
              <a:defRPr sz="2430"/>
            </a:pPr>
            <a:r>
              <a:t>Bless Yahweh, O my soul… </a:t>
            </a:r>
          </a:p>
          <a:p>
            <a:pPr marL="0" indent="0" defTabSz="473201">
              <a:spcBef>
                <a:spcPts val="300"/>
              </a:spcBef>
              <a:buSzTx/>
              <a:buNone/>
              <a:defRPr sz="2430"/>
            </a:pPr>
            <a:r>
              <a:t>who </a:t>
            </a:r>
            <a:r>
              <a:rPr>
                <a:solidFill>
                  <a:schemeClr val="accent4">
                    <a:hueOff val="468000"/>
                    <a:satOff val="-4761"/>
                    <a:lumOff val="10196"/>
                  </a:schemeClr>
                </a:solidFill>
              </a:rPr>
              <a:t>makes clouds his chariot, </a:t>
            </a:r>
          </a:p>
          <a:p>
            <a:pPr marL="0" indent="0" defTabSz="473201">
              <a:spcBef>
                <a:spcPts val="300"/>
              </a:spcBef>
              <a:buSzTx/>
              <a:buNone/>
              <a:defRPr sz="2430"/>
            </a:pPr>
            <a:r>
              <a:t>who rides on the </a:t>
            </a:r>
            <a:r>
              <a:rPr>
                <a:solidFill>
                  <a:schemeClr val="accent4">
                    <a:hueOff val="468000"/>
                    <a:satOff val="-4761"/>
                    <a:lumOff val="10196"/>
                  </a:schemeClr>
                </a:solidFill>
              </a:rPr>
              <a:t>wings of the wind,…</a:t>
            </a:r>
            <a:r>
              <a:t>  </a:t>
            </a:r>
          </a:p>
          <a:p>
            <a:pPr marL="0" indent="0" defTabSz="473201">
              <a:spcBef>
                <a:spcPts val="300"/>
              </a:spcBef>
              <a:buSzTx/>
              <a:buNone/>
              <a:defRPr sz="2430"/>
            </a:pPr>
            <a:r>
              <a:t>Ps 104:1–4</a:t>
            </a:r>
          </a:p>
          <a:p>
            <a:pPr marL="0" indent="0" defTabSz="473201">
              <a:spcBef>
                <a:spcPts val="300"/>
              </a:spcBef>
              <a:buSzTx/>
              <a:buNone/>
              <a:defRPr sz="2430"/>
            </a:pPr>
            <a:endParaRPr/>
          </a:p>
          <a:p>
            <a:pPr marL="0" indent="0" defTabSz="473201">
              <a:spcBef>
                <a:spcPts val="300"/>
              </a:spcBef>
              <a:buSzTx/>
              <a:buNone/>
              <a:defRPr sz="2430"/>
            </a:pPr>
            <a:r>
              <a:t>Look! </a:t>
            </a:r>
            <a:r>
              <a:rPr>
                <a:solidFill>
                  <a:schemeClr val="accent4">
                    <a:hueOff val="468000"/>
                    <a:satOff val="-4761"/>
                    <a:lumOff val="10196"/>
                  </a:schemeClr>
                </a:solidFill>
              </a:rPr>
              <a:t>Yahweh is riding on a swift cloud</a:t>
            </a:r>
            <a:r>
              <a:t> </a:t>
            </a:r>
          </a:p>
          <a:p>
            <a:pPr marL="0" indent="0" defTabSz="473201">
              <a:spcBef>
                <a:spcPts val="300"/>
              </a:spcBef>
              <a:buSzTx/>
              <a:buNone/>
              <a:defRPr sz="2430"/>
            </a:pPr>
            <a:r>
              <a:t>and is coming to Egypt… Is 19:1</a:t>
            </a:r>
          </a:p>
        </p:txBody>
      </p:sp>
      <p:pic>
        <p:nvPicPr>
          <p:cNvPr id="472" name="Image" descr="Image"/>
          <p:cNvPicPr>
            <a:picLocks/>
          </p:cNvPicPr>
          <p:nvPr/>
        </p:nvPicPr>
        <p:blipFill>
          <a:blip r:embed="rId2">
            <a:extLst/>
          </a:blip>
          <a:stretch>
            <a:fillRect/>
          </a:stretch>
        </p:blipFill>
        <p:spPr>
          <a:xfrm>
            <a:off x="532859" y="1777681"/>
            <a:ext cx="4943226" cy="7238273"/>
          </a:xfrm>
          <a:prstGeom prst="rect">
            <a:avLst/>
          </a:prstGeom>
          <a:effectLst>
            <a:reflection stA="82330" endPos="40000" dir="5400000" sy="-100000" algn="bl" rotWithShape="0"/>
          </a:effec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he Son of Man Rides the Clouds"/>
          <p:cNvSpPr txBox="1">
            <a:spLocks noGrp="1"/>
          </p:cNvSpPr>
          <p:nvPr>
            <p:ph type="title"/>
          </p:nvPr>
        </p:nvSpPr>
        <p:spPr>
          <a:xfrm>
            <a:off x="1304660" y="-84667"/>
            <a:ext cx="10801880" cy="2159001"/>
          </a:xfrm>
          <a:prstGeom prst="rect">
            <a:avLst/>
          </a:prstGeom>
        </p:spPr>
        <p:txBody>
          <a:bodyPr/>
          <a:lstStyle>
            <a:lvl1pPr>
              <a:defRPr sz="5300"/>
            </a:lvl1pPr>
          </a:lstStyle>
          <a:p>
            <a:r>
              <a:t>The Son of Man Rides the Clouds</a:t>
            </a:r>
          </a:p>
        </p:txBody>
      </p:sp>
      <p:sp>
        <p:nvSpPr>
          <p:cNvPr id="475" name="I continued watching until thrones were placed and an Ancient of Days sat; his clothing was like white snow and the hair of his head was like pure wool and his throne was a flame of fire and its wheels were burning fire. A stream of fire issued forth and flowed from his presence; thousands upon thousands served him and ten thousand upon ten thousand stood before him. The judge sat, and the books were opened……"/>
          <p:cNvSpPr txBox="1">
            <a:spLocks noGrp="1"/>
          </p:cNvSpPr>
          <p:nvPr>
            <p:ph type="body" sz="half" idx="1"/>
          </p:nvPr>
        </p:nvSpPr>
        <p:spPr>
          <a:xfrm>
            <a:off x="766233" y="1687740"/>
            <a:ext cx="6416146" cy="7149373"/>
          </a:xfrm>
          <a:prstGeom prst="rect">
            <a:avLst/>
          </a:prstGeom>
        </p:spPr>
        <p:txBody>
          <a:bodyPr/>
          <a:lstStyle/>
          <a:p>
            <a:pPr marL="0" indent="0" defTabSz="397256">
              <a:spcBef>
                <a:spcPts val="200"/>
              </a:spcBef>
              <a:buSzTx/>
              <a:buNone/>
              <a:defRPr sz="2040"/>
            </a:pPr>
            <a:r>
              <a:t>I continued watching until thrones were placed and an Ancient of Days sat; his clothing was like white snow and the hair of his head was like pure wool and his throne was a flame of fire and its wheels were burning fire. A stream of fire issued forth and flowed from his presence; thousands upon thousands served him and ten thousand upon ten thousand stood before him. The judge sat, and the books were opened… </a:t>
            </a:r>
          </a:p>
          <a:p>
            <a:pPr marL="0" indent="0" defTabSz="397256">
              <a:spcBef>
                <a:spcPts val="200"/>
              </a:spcBef>
              <a:buSzTx/>
              <a:buNone/>
              <a:defRPr sz="2040"/>
            </a:pPr>
            <a:endParaRPr/>
          </a:p>
          <a:p>
            <a:pPr marL="0" indent="0" defTabSz="397256">
              <a:spcBef>
                <a:spcPts val="200"/>
              </a:spcBef>
              <a:buSzTx/>
              <a:buNone/>
              <a:defRPr sz="2040"/>
            </a:pPr>
            <a:r>
              <a:t>I continued watching in the visions of the night, and look, with the </a:t>
            </a:r>
            <a:r>
              <a:rPr>
                <a:solidFill>
                  <a:schemeClr val="accent4">
                    <a:hueOff val="468000"/>
                    <a:satOff val="-4761"/>
                    <a:lumOff val="10196"/>
                  </a:schemeClr>
                </a:solidFill>
              </a:rPr>
              <a:t>clouds of heaven one like a son of man was coming, and he came to the Ancient of Days</a:t>
            </a:r>
            <a:r>
              <a:t>, and was presented before him. </a:t>
            </a:r>
          </a:p>
          <a:p>
            <a:pPr marL="0" indent="0" defTabSz="397256">
              <a:spcBef>
                <a:spcPts val="200"/>
              </a:spcBef>
              <a:buSzTx/>
              <a:buNone/>
              <a:defRPr sz="2040"/>
            </a:pPr>
            <a:endParaRPr/>
          </a:p>
          <a:p>
            <a:pPr marL="0" indent="0" defTabSz="397256">
              <a:spcBef>
                <a:spcPts val="200"/>
              </a:spcBef>
              <a:buSzTx/>
              <a:buNone/>
              <a:defRPr sz="2040"/>
            </a:pPr>
            <a:r>
              <a:t>And to him was </a:t>
            </a:r>
            <a:r>
              <a:rPr>
                <a:solidFill>
                  <a:schemeClr val="accent4">
                    <a:hueOff val="468000"/>
                    <a:satOff val="-4761"/>
                    <a:lumOff val="10196"/>
                  </a:schemeClr>
                </a:solidFill>
              </a:rPr>
              <a:t>given dominion </a:t>
            </a:r>
            <a:r>
              <a:t>and glory and kingship that all the peoples, the nations, and languages would serve him; his dominion is a dominion without end that will not cease, and </a:t>
            </a:r>
            <a:r>
              <a:rPr>
                <a:solidFill>
                  <a:schemeClr val="accent4">
                    <a:hueOff val="468000"/>
                    <a:satOff val="-4761"/>
                    <a:lumOff val="10196"/>
                  </a:schemeClr>
                </a:solidFill>
              </a:rPr>
              <a:t>his</a:t>
            </a:r>
            <a:r>
              <a:t> </a:t>
            </a:r>
            <a:r>
              <a:rPr>
                <a:solidFill>
                  <a:schemeClr val="accent4">
                    <a:hueOff val="468000"/>
                    <a:satOff val="-4761"/>
                    <a:lumOff val="10196"/>
                  </a:schemeClr>
                </a:solidFill>
              </a:rPr>
              <a:t>kingdom is one that will not be destroyed. </a:t>
            </a:r>
          </a:p>
          <a:p>
            <a:pPr marL="0" indent="0" defTabSz="397256">
              <a:spcBef>
                <a:spcPts val="200"/>
              </a:spcBef>
              <a:buSzTx/>
              <a:buNone/>
              <a:defRPr sz="2040"/>
            </a:pPr>
            <a:r>
              <a:t>Daniel 7:9–14</a:t>
            </a:r>
          </a:p>
        </p:txBody>
      </p:sp>
      <p:pic>
        <p:nvPicPr>
          <p:cNvPr id="476" name="Image" descr="Image"/>
          <p:cNvPicPr>
            <a:picLocks/>
          </p:cNvPicPr>
          <p:nvPr/>
        </p:nvPicPr>
        <p:blipFill>
          <a:blip r:embed="rId2">
            <a:extLst/>
          </a:blip>
          <a:stretch>
            <a:fillRect/>
          </a:stretch>
        </p:blipFill>
        <p:spPr>
          <a:xfrm>
            <a:off x="7863780" y="1734097"/>
            <a:ext cx="4574255" cy="6717993"/>
          </a:xfrm>
          <a:prstGeom prst="rect">
            <a:avLst/>
          </a:prstGeom>
          <a:effectLst>
            <a:reflection stA="82330" endPos="40000" dir="5400000" sy="-100000" algn="bl" rotWithShape="0"/>
          </a:effec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Jesus: Yahweh in the Divine Council"/>
          <p:cNvSpPr txBox="1">
            <a:spLocks noGrp="1"/>
          </p:cNvSpPr>
          <p:nvPr>
            <p:ph type="title"/>
          </p:nvPr>
        </p:nvSpPr>
        <p:spPr>
          <a:xfrm>
            <a:off x="629112" y="-152400"/>
            <a:ext cx="11746576" cy="2159001"/>
          </a:xfrm>
          <a:prstGeom prst="rect">
            <a:avLst/>
          </a:prstGeom>
        </p:spPr>
        <p:txBody>
          <a:bodyPr/>
          <a:lstStyle>
            <a:lvl1pPr>
              <a:defRPr sz="5300"/>
            </a:lvl1pPr>
          </a:lstStyle>
          <a:p>
            <a:r>
              <a:t>Jesus: Yahweh in the Divine Council</a:t>
            </a:r>
          </a:p>
        </p:txBody>
      </p:sp>
      <p:sp>
        <p:nvSpPr>
          <p:cNvPr id="479" name="“We are not going to stone you concerning a good deed, but concerning blasphemy, and because you, although you are a man, make yourself to be God!”…"/>
          <p:cNvSpPr txBox="1">
            <a:spLocks noGrp="1"/>
          </p:cNvSpPr>
          <p:nvPr>
            <p:ph type="body" sz="half" idx="1"/>
          </p:nvPr>
        </p:nvSpPr>
        <p:spPr>
          <a:xfrm>
            <a:off x="815611" y="5836407"/>
            <a:ext cx="11373578" cy="3844264"/>
          </a:xfrm>
          <a:prstGeom prst="rect">
            <a:avLst/>
          </a:prstGeom>
        </p:spPr>
        <p:txBody>
          <a:bodyPr/>
          <a:lstStyle/>
          <a:p>
            <a:pPr marL="0" indent="0" defTabSz="373887">
              <a:spcBef>
                <a:spcPts val="200"/>
              </a:spcBef>
              <a:buSzTx/>
              <a:buNone/>
              <a:defRPr sz="1919"/>
            </a:pPr>
            <a:endParaRPr/>
          </a:p>
          <a:p>
            <a:pPr marL="0" indent="0" defTabSz="373887">
              <a:spcBef>
                <a:spcPts val="200"/>
              </a:spcBef>
              <a:buSzTx/>
              <a:buNone/>
              <a:defRPr sz="1919"/>
            </a:pPr>
            <a:r>
              <a:t>“We are not going to stone you concerning a good deed, but concerning blasphemy, and because you, although you are a man, make yourself to be God!” </a:t>
            </a:r>
          </a:p>
          <a:p>
            <a:pPr marL="0" indent="0" defTabSz="373887">
              <a:spcBef>
                <a:spcPts val="200"/>
              </a:spcBef>
              <a:buSzTx/>
              <a:buNone/>
              <a:defRPr sz="1919"/>
            </a:pPr>
            <a:endParaRPr/>
          </a:p>
          <a:p>
            <a:pPr marL="0" indent="0" defTabSz="373887">
              <a:spcBef>
                <a:spcPts val="200"/>
              </a:spcBef>
              <a:buSzTx/>
              <a:buNone/>
              <a:defRPr sz="1919"/>
            </a:pPr>
            <a:r>
              <a:t>Jesus answered them, “Is it not written in your law,</a:t>
            </a:r>
            <a:r>
              <a:rPr>
                <a:solidFill>
                  <a:schemeClr val="accent4">
                    <a:hueOff val="468000"/>
                    <a:satOff val="-4761"/>
                    <a:lumOff val="10196"/>
                  </a:schemeClr>
                </a:solidFill>
              </a:rPr>
              <a:t> ‘I said, “You are gods”? If he called them ‘gods’ to whom the word of God came—and the scripture cannot be broken—do you say about he whom the Father set apart and sent into the world, ‘You are blaspheming,’ because I said, ‘I am the Son of God’? </a:t>
            </a:r>
            <a:r>
              <a:t>If I do not do the deeds of my Father, do not believe me. But if I am doing them, even if you do not believe me, believe the deeds, so that you may know and understand that </a:t>
            </a:r>
            <a:r>
              <a:rPr>
                <a:solidFill>
                  <a:schemeClr val="accent4">
                    <a:hueOff val="468000"/>
                    <a:satOff val="-4761"/>
                    <a:lumOff val="10196"/>
                  </a:schemeClr>
                </a:solidFill>
              </a:rPr>
              <a:t>the Father is in me and I am in the Father.”</a:t>
            </a:r>
            <a:r>
              <a:t> So they were seeking again to seize him, and he departed out of their hand. </a:t>
            </a:r>
          </a:p>
          <a:p>
            <a:pPr marL="0" indent="0" defTabSz="373887">
              <a:spcBef>
                <a:spcPts val="200"/>
              </a:spcBef>
              <a:buSzTx/>
              <a:buNone/>
              <a:defRPr sz="1919"/>
            </a:pPr>
            <a:r>
              <a:t>John 10:33–39</a:t>
            </a:r>
          </a:p>
        </p:txBody>
      </p:sp>
      <p:pic>
        <p:nvPicPr>
          <p:cNvPr id="480" name="Image" descr="Image"/>
          <p:cNvPicPr>
            <a:picLocks noChangeAspect="1"/>
          </p:cNvPicPr>
          <p:nvPr/>
        </p:nvPicPr>
        <p:blipFill>
          <a:blip r:embed="rId2">
            <a:extLst/>
          </a:blip>
          <a:stretch>
            <a:fillRect/>
          </a:stretch>
        </p:blipFill>
        <p:spPr>
          <a:xfrm>
            <a:off x="3468327" y="1485644"/>
            <a:ext cx="6440680" cy="4465306"/>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Jesus: Yahweh in the Clouds"/>
          <p:cNvSpPr txBox="1">
            <a:spLocks noGrp="1"/>
          </p:cNvSpPr>
          <p:nvPr>
            <p:ph type="title"/>
          </p:nvPr>
        </p:nvSpPr>
        <p:spPr>
          <a:xfrm>
            <a:off x="1287726" y="-389467"/>
            <a:ext cx="10801881" cy="1955404"/>
          </a:xfrm>
          <a:prstGeom prst="rect">
            <a:avLst/>
          </a:prstGeom>
        </p:spPr>
        <p:txBody>
          <a:bodyPr/>
          <a:lstStyle>
            <a:lvl1pPr>
              <a:defRPr sz="5300"/>
            </a:lvl1pPr>
          </a:lstStyle>
          <a:p>
            <a:r>
              <a:t>Jesus: Yahweh in the Clouds</a:t>
            </a:r>
          </a:p>
        </p:txBody>
      </p:sp>
      <p:sp>
        <p:nvSpPr>
          <p:cNvPr id="483" name="But Jesus was silent. And the high priest said to him, “I put you under oath by the living God, that you tell us if you are the Christ, the Son of God!”…"/>
          <p:cNvSpPr txBox="1">
            <a:spLocks noGrp="1"/>
          </p:cNvSpPr>
          <p:nvPr>
            <p:ph type="body" sz="half" idx="1"/>
          </p:nvPr>
        </p:nvSpPr>
        <p:spPr>
          <a:xfrm>
            <a:off x="714011" y="1734935"/>
            <a:ext cx="6185099" cy="6690130"/>
          </a:xfrm>
          <a:prstGeom prst="rect">
            <a:avLst/>
          </a:prstGeom>
        </p:spPr>
        <p:txBody>
          <a:bodyPr/>
          <a:lstStyle/>
          <a:p>
            <a:pPr marL="0" indent="0" defTabSz="479044">
              <a:spcBef>
                <a:spcPts val="300"/>
              </a:spcBef>
              <a:buSzTx/>
              <a:buNone/>
              <a:defRPr sz="2460"/>
            </a:pPr>
            <a:r>
              <a:t>But Jesus was silent. And the high priest said to him, “I put you under oath by the living God, that you tell us if you are the Christ, the Son of God!” </a:t>
            </a:r>
          </a:p>
          <a:p>
            <a:pPr marL="0" indent="0" defTabSz="479044">
              <a:spcBef>
                <a:spcPts val="300"/>
              </a:spcBef>
              <a:buSzTx/>
              <a:buNone/>
              <a:defRPr sz="2460"/>
            </a:pPr>
            <a:endParaRPr/>
          </a:p>
          <a:p>
            <a:pPr marL="0" indent="0" defTabSz="479044">
              <a:spcBef>
                <a:spcPts val="300"/>
              </a:spcBef>
              <a:buSzTx/>
              <a:buNone/>
              <a:defRPr sz="2460"/>
            </a:pPr>
            <a:r>
              <a:t>Jesus said to him, “You have said it. </a:t>
            </a:r>
            <a:r>
              <a:rPr>
                <a:solidFill>
                  <a:schemeClr val="accent4">
                    <a:hueOff val="468000"/>
                    <a:satOff val="-4761"/>
                    <a:lumOff val="10196"/>
                  </a:schemeClr>
                </a:solidFill>
              </a:rPr>
              <a:t>But I tell you, from now on you will see the Son of Man sitting at the right hand of the Power and coming on the clouds of heaven.</a:t>
            </a:r>
            <a:r>
              <a:t>” </a:t>
            </a:r>
          </a:p>
          <a:p>
            <a:pPr marL="0" indent="0" defTabSz="479044">
              <a:spcBef>
                <a:spcPts val="300"/>
              </a:spcBef>
              <a:buSzTx/>
              <a:buNone/>
              <a:defRPr sz="2460"/>
            </a:pPr>
            <a:endParaRPr/>
          </a:p>
          <a:p>
            <a:pPr marL="0" indent="0" defTabSz="479044">
              <a:spcBef>
                <a:spcPts val="300"/>
              </a:spcBef>
              <a:buSzTx/>
              <a:buNone/>
              <a:defRPr sz="2460"/>
            </a:pPr>
            <a:r>
              <a:t>Then the high priest tore his robes, saying, “He has blasphemed! What further need do we have of witnesses? Behold, you have just now heard the blasphemy! What do you think?”</a:t>
            </a:r>
          </a:p>
          <a:p>
            <a:pPr marL="0" indent="0" defTabSz="479044">
              <a:spcBef>
                <a:spcPts val="300"/>
              </a:spcBef>
              <a:buSzTx/>
              <a:buNone/>
              <a:defRPr sz="2460"/>
            </a:pPr>
            <a:r>
              <a:t>Matthew 26:62–66</a:t>
            </a:r>
          </a:p>
        </p:txBody>
      </p:sp>
      <p:pic>
        <p:nvPicPr>
          <p:cNvPr id="484" name="Image" descr="Image"/>
          <p:cNvPicPr>
            <a:picLocks noChangeAspect="1"/>
          </p:cNvPicPr>
          <p:nvPr/>
        </p:nvPicPr>
        <p:blipFill>
          <a:blip r:embed="rId2">
            <a:extLst/>
          </a:blip>
          <a:stretch>
            <a:fillRect/>
          </a:stretch>
        </p:blipFill>
        <p:spPr>
          <a:xfrm>
            <a:off x="7470164" y="1622826"/>
            <a:ext cx="5007139" cy="7173970"/>
          </a:xfrm>
          <a:prstGeom prst="rect">
            <a:avLst/>
          </a:prstGeom>
          <a:ln w="25400">
            <a:miter lim="400000"/>
          </a:ln>
          <a:effectLst>
            <a:reflection stA="82330" endPos="40000" dir="5400000" sy="-100000" algn="bl" rotWithShape="0"/>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Before Creation Existed…"/>
          <p:cNvSpPr txBox="1">
            <a:spLocks noGrp="1"/>
          </p:cNvSpPr>
          <p:nvPr>
            <p:ph type="title"/>
          </p:nvPr>
        </p:nvSpPr>
        <p:spPr>
          <a:prstGeom prst="rect">
            <a:avLst/>
          </a:prstGeom>
        </p:spPr>
        <p:txBody>
          <a:bodyPr/>
          <a:lstStyle/>
          <a:p>
            <a:pPr defTabSz="484886">
              <a:defRPr sz="6640"/>
            </a:pPr>
            <a:r>
              <a:t>Before Creation Existed </a:t>
            </a:r>
          </a:p>
          <a:p>
            <a:pPr defTabSz="484886">
              <a:defRPr sz="6640"/>
            </a:pPr>
            <a:r>
              <a:t>My King</a:t>
            </a:r>
          </a:p>
        </p:txBody>
      </p:sp>
      <p:sp>
        <p:nvSpPr>
          <p:cNvPr id="158" name="But God has been my king from long ago,…"/>
          <p:cNvSpPr txBox="1">
            <a:spLocks noGrp="1"/>
          </p:cNvSpPr>
          <p:nvPr>
            <p:ph type="body" idx="1"/>
          </p:nvPr>
        </p:nvSpPr>
        <p:spPr>
          <a:prstGeom prst="rect">
            <a:avLst/>
          </a:prstGeom>
        </p:spPr>
        <p:txBody>
          <a:bodyPr/>
          <a:lstStyle/>
          <a:p>
            <a:pPr marL="0" indent="0" algn="ctr">
              <a:spcBef>
                <a:spcPts val="400"/>
              </a:spcBef>
              <a:buSzTx/>
              <a:buNone/>
            </a:pPr>
            <a:r>
              <a:rPr>
                <a:solidFill>
                  <a:srgbClr val="FFE55E"/>
                </a:solidFill>
              </a:rPr>
              <a:t>But God has been my king from long ago,</a:t>
            </a:r>
            <a:r>
              <a:t> </a:t>
            </a:r>
          </a:p>
          <a:p>
            <a:pPr marL="0" indent="0" algn="ctr">
              <a:spcBef>
                <a:spcPts val="400"/>
              </a:spcBef>
              <a:buSzTx/>
              <a:buNone/>
            </a:pPr>
            <a:r>
              <a:t>working salvation in the midst of the earth. </a:t>
            </a:r>
          </a:p>
          <a:p>
            <a:pPr marL="0" indent="0" algn="ctr">
              <a:spcBef>
                <a:spcPts val="400"/>
              </a:spcBef>
              <a:buSzTx/>
              <a:buNone/>
            </a:pPr>
            <a:r>
              <a:t>Psalms 74:12*</a:t>
            </a:r>
          </a:p>
          <a:p>
            <a:pPr marL="0" indent="0">
              <a:spcBef>
                <a:spcPts val="400"/>
              </a:spcBef>
              <a:buSzTx/>
              <a:buNone/>
            </a:pPr>
            <a:endParaRPr/>
          </a:p>
          <a:p>
            <a:pPr marL="0" indent="0">
              <a:spcBef>
                <a:spcPts val="400"/>
              </a:spcBef>
              <a:buSzTx/>
              <a:buNone/>
            </a:pPr>
            <a:endParaRPr/>
          </a:p>
          <a:p>
            <a:pPr marL="0" indent="0">
              <a:spcBef>
                <a:spcPts val="400"/>
              </a:spcBef>
              <a:buSzTx/>
              <a:buNone/>
              <a:defRPr sz="1400"/>
            </a:pPr>
            <a:r>
              <a:t>Unless otherwise noted, all scripture references are from W. Hall Harris III et al., eds., </a:t>
            </a:r>
            <a:r>
              <a:rPr i="1"/>
              <a:t>The Lexham English Bible, </a:t>
            </a:r>
            <a:r>
              <a:t>Bellingham, WA: Lexham Press, 2012.</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Jesus: Yahweh on the Cross"/>
          <p:cNvSpPr txBox="1">
            <a:spLocks noGrp="1"/>
          </p:cNvSpPr>
          <p:nvPr>
            <p:ph type="title"/>
          </p:nvPr>
        </p:nvSpPr>
        <p:spPr>
          <a:xfrm>
            <a:off x="1101460" y="-84667"/>
            <a:ext cx="10801880" cy="1955404"/>
          </a:xfrm>
          <a:prstGeom prst="rect">
            <a:avLst/>
          </a:prstGeom>
        </p:spPr>
        <p:txBody>
          <a:bodyPr/>
          <a:lstStyle>
            <a:lvl1pPr>
              <a:defRPr sz="5300"/>
            </a:lvl1pPr>
          </a:lstStyle>
          <a:p>
            <a:r>
              <a:t>Jesus: Yahweh on the Cross</a:t>
            </a:r>
          </a:p>
        </p:txBody>
      </p:sp>
      <p:pic>
        <p:nvPicPr>
          <p:cNvPr id="487" name="Image" descr="Image"/>
          <p:cNvPicPr>
            <a:picLocks noChangeAspect="1"/>
          </p:cNvPicPr>
          <p:nvPr/>
        </p:nvPicPr>
        <p:blipFill>
          <a:blip r:embed="rId2">
            <a:extLst/>
          </a:blip>
          <a:stretch>
            <a:fillRect/>
          </a:stretch>
        </p:blipFill>
        <p:spPr>
          <a:xfrm>
            <a:off x="1311122" y="1771111"/>
            <a:ext cx="10382556" cy="7206384"/>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Jesus the Resurrected King"/>
          <p:cNvSpPr txBox="1">
            <a:spLocks noGrp="1"/>
          </p:cNvSpPr>
          <p:nvPr>
            <p:ph type="title"/>
          </p:nvPr>
        </p:nvSpPr>
        <p:spPr>
          <a:xfrm>
            <a:off x="1119352" y="428492"/>
            <a:ext cx="10766096" cy="1281775"/>
          </a:xfrm>
          <a:prstGeom prst="rect">
            <a:avLst/>
          </a:prstGeom>
        </p:spPr>
        <p:txBody>
          <a:bodyPr/>
          <a:lstStyle/>
          <a:p>
            <a:r>
              <a:t>Jesus the Resurrected King</a:t>
            </a:r>
          </a:p>
        </p:txBody>
      </p:sp>
      <p:pic>
        <p:nvPicPr>
          <p:cNvPr id="490" name="Image" descr="Image"/>
          <p:cNvPicPr>
            <a:picLocks noChangeAspect="1"/>
          </p:cNvPicPr>
          <p:nvPr/>
        </p:nvPicPr>
        <p:blipFill>
          <a:blip r:embed="rId2">
            <a:extLst/>
          </a:blip>
          <a:stretch>
            <a:fillRect/>
          </a:stretch>
        </p:blipFill>
        <p:spPr>
          <a:xfrm>
            <a:off x="756522" y="1769055"/>
            <a:ext cx="11491756" cy="7629964"/>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GOD’S STORY…"/>
          <p:cNvSpPr txBox="1">
            <a:spLocks noGrp="1"/>
          </p:cNvSpPr>
          <p:nvPr>
            <p:ph type="title"/>
          </p:nvPr>
        </p:nvSpPr>
        <p:spPr>
          <a:xfrm>
            <a:off x="952500" y="254000"/>
            <a:ext cx="11099800" cy="1930400"/>
          </a:xfrm>
          <a:prstGeom prst="rect">
            <a:avLst/>
          </a:prstGeom>
        </p:spPr>
        <p:txBody>
          <a:bodyPr/>
          <a:lstStyle/>
          <a:p>
            <a:pPr defTabSz="233679">
              <a:defRPr sz="3800"/>
            </a:pPr>
            <a:r>
              <a:t>GOD’S STORY</a:t>
            </a:r>
          </a:p>
          <a:p>
            <a:pPr defTabSz="233679">
              <a:defRPr sz="3200"/>
            </a:pPr>
            <a:endParaRPr/>
          </a:p>
          <a:p>
            <a:pPr defTabSz="233679">
              <a:defRPr sz="3200"/>
            </a:pPr>
            <a:r>
              <a:t>Discovering YOUR Part in God’s SUPERNATURAL PLAN</a:t>
            </a:r>
          </a:p>
        </p:txBody>
      </p:sp>
      <p:sp>
        <p:nvSpPr>
          <p:cNvPr id="493" name="The Kingdom of God"/>
          <p:cNvSpPr txBox="1"/>
          <p:nvPr/>
        </p:nvSpPr>
        <p:spPr>
          <a:xfrm>
            <a:off x="2482515" y="8242807"/>
            <a:ext cx="8039770" cy="1018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E55E"/>
                </a:solidFill>
              </a:defRPr>
            </a:lvl1pPr>
          </a:lstStyle>
          <a:p>
            <a:r>
              <a:t>The Kingdom of God</a:t>
            </a:r>
          </a:p>
        </p:txBody>
      </p:sp>
      <p:pic>
        <p:nvPicPr>
          <p:cNvPr id="494" name="Image" descr="Image"/>
          <p:cNvPicPr>
            <a:picLocks noChangeAspect="1"/>
          </p:cNvPicPr>
          <p:nvPr/>
        </p:nvPicPr>
        <p:blipFill>
          <a:blip r:embed="rId2">
            <a:extLst/>
          </a:blip>
          <a:stretch>
            <a:fillRect/>
          </a:stretch>
        </p:blipFill>
        <p:spPr>
          <a:xfrm>
            <a:off x="4586822" y="2174334"/>
            <a:ext cx="3831156" cy="61738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Line"/>
          <p:cNvSpPr/>
          <p:nvPr/>
        </p:nvSpPr>
        <p:spPr>
          <a:xfrm flipH="1">
            <a:off x="7535133" y="4186515"/>
            <a:ext cx="1" cy="2482198"/>
          </a:xfrm>
          <a:prstGeom prst="line">
            <a:avLst/>
          </a:prstGeom>
          <a:ln w="165100">
            <a:solidFill>
              <a:srgbClr val="FFDE29"/>
            </a:solidFill>
            <a:miter lim="400000"/>
            <a:headEnd type="triangle" len="sm"/>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97" name="Line"/>
          <p:cNvSpPr/>
          <p:nvPr/>
        </p:nvSpPr>
        <p:spPr>
          <a:xfrm flipH="1" flipV="1">
            <a:off x="608211" y="6912088"/>
            <a:ext cx="10994244" cy="1"/>
          </a:xfrm>
          <a:prstGeom prst="line">
            <a:avLst/>
          </a:prstGeom>
          <a:ln w="355600">
            <a:solidFill>
              <a:srgbClr val="541A21"/>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498" name="Tower of…"/>
          <p:cNvSpPr txBox="1"/>
          <p:nvPr/>
        </p:nvSpPr>
        <p:spPr>
          <a:xfrm>
            <a:off x="2935427" y="5591312"/>
            <a:ext cx="134274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b="0">
                <a:latin typeface="Gill Sans"/>
                <a:ea typeface="Gill Sans"/>
                <a:cs typeface="Gill Sans"/>
                <a:sym typeface="Gill Sans"/>
              </a:defRPr>
            </a:pPr>
            <a:r>
              <a:t>Tower of </a:t>
            </a:r>
          </a:p>
          <a:p>
            <a:pPr>
              <a:defRPr sz="2300" b="0">
                <a:latin typeface="Gill Sans"/>
                <a:ea typeface="Gill Sans"/>
                <a:cs typeface="Gill Sans"/>
                <a:sym typeface="Gill Sans"/>
              </a:defRPr>
            </a:pPr>
            <a:r>
              <a:t>Babel</a:t>
            </a:r>
          </a:p>
        </p:txBody>
      </p:sp>
      <p:sp>
        <p:nvSpPr>
          <p:cNvPr id="499" name="Triangle"/>
          <p:cNvSpPr/>
          <p:nvPr/>
        </p:nvSpPr>
        <p:spPr>
          <a:xfrm>
            <a:off x="3403600" y="6429731"/>
            <a:ext cx="406400"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500" name="Line"/>
          <p:cNvSpPr/>
          <p:nvPr/>
        </p:nvSpPr>
        <p:spPr>
          <a:xfrm flipH="1">
            <a:off x="4274360" y="5705329"/>
            <a:ext cx="1772054" cy="12"/>
          </a:xfrm>
          <a:prstGeom prst="line">
            <a:avLst/>
          </a:prstGeom>
          <a:ln w="88900">
            <a:solidFill>
              <a:srgbClr val="73FCD6"/>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501" name="Israel/ Judea"/>
          <p:cNvSpPr txBox="1"/>
          <p:nvPr/>
        </p:nvSpPr>
        <p:spPr>
          <a:xfrm>
            <a:off x="3986069" y="5772870"/>
            <a:ext cx="2060345"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a:solidFill>
                  <a:srgbClr val="F0D6AC"/>
                </a:solidFill>
                <a:latin typeface="Gill Sans"/>
                <a:ea typeface="Gill Sans"/>
                <a:cs typeface="Gill Sans"/>
                <a:sym typeface="Gill Sans"/>
              </a:defRPr>
            </a:lvl1pPr>
          </a:lstStyle>
          <a:p>
            <a:r>
              <a:t>Israel/ Judea </a:t>
            </a:r>
          </a:p>
        </p:txBody>
      </p:sp>
      <p:sp>
        <p:nvSpPr>
          <p:cNvPr id="502" name="The Kingdom of God invades Earth…"/>
          <p:cNvSpPr txBox="1"/>
          <p:nvPr/>
        </p:nvSpPr>
        <p:spPr>
          <a:xfrm>
            <a:off x="1871352" y="626533"/>
            <a:ext cx="8631098" cy="203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b="0"/>
            </a:pPr>
            <a:r>
              <a:t>The Kingdom of God invades Earth</a:t>
            </a:r>
          </a:p>
          <a:p>
            <a:pPr>
              <a:defRPr b="0"/>
            </a:pPr>
            <a:r>
              <a:t>God Takes Back the Nations</a:t>
            </a:r>
          </a:p>
        </p:txBody>
      </p:sp>
      <p:sp>
        <p:nvSpPr>
          <p:cNvPr id="503" name="God’s Space"/>
          <p:cNvSpPr/>
          <p:nvPr/>
        </p:nvSpPr>
        <p:spPr>
          <a:xfrm>
            <a:off x="3352800" y="2476500"/>
            <a:ext cx="6375400" cy="1943100"/>
          </a:xfrm>
          <a:prstGeom prst="ellipse">
            <a:avLst/>
          </a:prstGeom>
          <a:solidFill>
            <a:srgbClr val="EFD4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b="0"/>
            </a:lvl1pPr>
          </a:lstStyle>
          <a:p>
            <a:r>
              <a:t>God’s Space</a:t>
            </a:r>
          </a:p>
        </p:txBody>
      </p:sp>
      <p:sp>
        <p:nvSpPr>
          <p:cNvPr id="504" name="Line"/>
          <p:cNvSpPr/>
          <p:nvPr/>
        </p:nvSpPr>
        <p:spPr>
          <a:xfrm flipH="1" flipV="1">
            <a:off x="5878279" y="5715176"/>
            <a:ext cx="15528" cy="1183818"/>
          </a:xfrm>
          <a:prstGeom prst="line">
            <a:avLst/>
          </a:prstGeom>
          <a:ln w="38100">
            <a:solidFill>
              <a:srgbClr val="73FCD6"/>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505" name="Line"/>
          <p:cNvSpPr/>
          <p:nvPr/>
        </p:nvSpPr>
        <p:spPr>
          <a:xfrm flipH="1">
            <a:off x="5862054" y="6843560"/>
            <a:ext cx="1473201" cy="15287"/>
          </a:xfrm>
          <a:prstGeom prst="line">
            <a:avLst/>
          </a:prstGeom>
          <a:ln w="38100">
            <a:solidFill>
              <a:srgbClr val="73FCD6"/>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506" name="Exile"/>
          <p:cNvSpPr txBox="1"/>
          <p:nvPr/>
        </p:nvSpPr>
        <p:spPr>
          <a:xfrm>
            <a:off x="5889895" y="6099095"/>
            <a:ext cx="430877"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b="0">
                <a:latin typeface="Gill Sans"/>
                <a:ea typeface="Gill Sans"/>
                <a:cs typeface="Gill Sans"/>
                <a:sym typeface="Gill Sans"/>
              </a:defRPr>
            </a:lvl1pPr>
          </a:lstStyle>
          <a:p>
            <a:r>
              <a:t>Exile</a:t>
            </a:r>
          </a:p>
        </p:txBody>
      </p:sp>
      <p:pic>
        <p:nvPicPr>
          <p:cNvPr id="507" name="droppedImage.tiff" descr="droppedImage.tiff"/>
          <p:cNvPicPr>
            <a:picLocks/>
          </p:cNvPicPr>
          <p:nvPr/>
        </p:nvPicPr>
        <p:blipFill>
          <a:blip r:embed="rId2">
            <a:alphaModFix amt="64291"/>
            <a:extLst/>
          </a:blip>
          <a:stretch>
            <a:fillRect/>
          </a:stretch>
        </p:blipFill>
        <p:spPr>
          <a:xfrm>
            <a:off x="7268433" y="6090762"/>
            <a:ext cx="558801" cy="419696"/>
          </a:xfrm>
          <a:prstGeom prst="rect">
            <a:avLst/>
          </a:prstGeom>
        </p:spPr>
      </p:pic>
      <p:sp>
        <p:nvSpPr>
          <p:cNvPr id="508" name="Domain of Darkness"/>
          <p:cNvSpPr txBox="1"/>
          <p:nvPr/>
        </p:nvSpPr>
        <p:spPr>
          <a:xfrm>
            <a:off x="2827660" y="6276637"/>
            <a:ext cx="7541792" cy="203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b="0"/>
            </a:lvl1pPr>
          </a:lstStyle>
          <a:p>
            <a:r>
              <a:t>Domain of Darkness</a:t>
            </a:r>
          </a:p>
        </p:txBody>
      </p:sp>
      <p:sp>
        <p:nvSpPr>
          <p:cNvPr id="509" name="Sin of…"/>
          <p:cNvSpPr txBox="1"/>
          <p:nvPr/>
        </p:nvSpPr>
        <p:spPr>
          <a:xfrm>
            <a:off x="1326006" y="5620470"/>
            <a:ext cx="177205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b="0">
                <a:latin typeface="Gill Sans"/>
                <a:ea typeface="Gill Sans"/>
                <a:cs typeface="Gill Sans"/>
                <a:sym typeface="Gill Sans"/>
              </a:defRPr>
            </a:pPr>
            <a:r>
              <a:t>Sin of </a:t>
            </a:r>
          </a:p>
          <a:p>
            <a:pPr>
              <a:defRPr sz="2300" b="0">
                <a:latin typeface="Gill Sans"/>
                <a:ea typeface="Gill Sans"/>
                <a:cs typeface="Gill Sans"/>
                <a:sym typeface="Gill Sans"/>
              </a:defRPr>
            </a:pPr>
            <a:r>
              <a:t>The Watchers</a:t>
            </a:r>
          </a:p>
        </p:txBody>
      </p:sp>
      <p:sp>
        <p:nvSpPr>
          <p:cNvPr id="510" name="Triangle"/>
          <p:cNvSpPr/>
          <p:nvPr/>
        </p:nvSpPr>
        <p:spPr>
          <a:xfrm>
            <a:off x="2008833" y="6429731"/>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511" name="Sin of…"/>
          <p:cNvSpPr txBox="1"/>
          <p:nvPr/>
        </p:nvSpPr>
        <p:spPr>
          <a:xfrm>
            <a:off x="295416" y="5629412"/>
            <a:ext cx="109450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b="0">
                <a:latin typeface="Gill Sans"/>
                <a:ea typeface="Gill Sans"/>
                <a:cs typeface="Gill Sans"/>
                <a:sym typeface="Gill Sans"/>
              </a:defRPr>
            </a:pPr>
            <a:r>
              <a:t>Sin of </a:t>
            </a:r>
          </a:p>
          <a:p>
            <a:pPr>
              <a:defRPr sz="2300" b="0">
                <a:latin typeface="Gill Sans"/>
                <a:ea typeface="Gill Sans"/>
                <a:cs typeface="Gill Sans"/>
                <a:sym typeface="Gill Sans"/>
              </a:defRPr>
            </a:pPr>
            <a:r>
              <a:t>Adam</a:t>
            </a:r>
          </a:p>
        </p:txBody>
      </p:sp>
      <p:sp>
        <p:nvSpPr>
          <p:cNvPr id="512" name="Triangle"/>
          <p:cNvSpPr/>
          <p:nvPr/>
        </p:nvSpPr>
        <p:spPr>
          <a:xfrm>
            <a:off x="614066" y="6429731"/>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Babel: Scattering the Nations"/>
          <p:cNvSpPr txBox="1">
            <a:spLocks noGrp="1"/>
          </p:cNvSpPr>
          <p:nvPr>
            <p:ph type="title"/>
          </p:nvPr>
        </p:nvSpPr>
        <p:spPr>
          <a:xfrm>
            <a:off x="2428477" y="79639"/>
            <a:ext cx="8486512" cy="1376628"/>
          </a:xfrm>
          <a:prstGeom prst="rect">
            <a:avLst/>
          </a:prstGeom>
        </p:spPr>
        <p:txBody>
          <a:bodyPr/>
          <a:lstStyle>
            <a:lvl1pPr defTabSz="473201">
              <a:defRPr sz="4860"/>
            </a:lvl1pPr>
          </a:lstStyle>
          <a:p>
            <a:r>
              <a:t>Babel: Scattering the Nations</a:t>
            </a:r>
          </a:p>
        </p:txBody>
      </p:sp>
      <p:sp>
        <p:nvSpPr>
          <p:cNvPr id="515" name="When the Most High gave to the nations their inheritance,…"/>
          <p:cNvSpPr txBox="1">
            <a:spLocks noGrp="1"/>
          </p:cNvSpPr>
          <p:nvPr>
            <p:ph type="body" sz="quarter" idx="1"/>
          </p:nvPr>
        </p:nvSpPr>
        <p:spPr>
          <a:xfrm>
            <a:off x="1069710" y="1688207"/>
            <a:ext cx="10865380" cy="1881386"/>
          </a:xfrm>
          <a:prstGeom prst="rect">
            <a:avLst/>
          </a:prstGeom>
        </p:spPr>
        <p:txBody>
          <a:bodyPr/>
          <a:lstStyle/>
          <a:p>
            <a:pPr defTabSz="303783">
              <a:defRPr sz="1924"/>
            </a:pPr>
            <a:r>
              <a:t>When the Most High gave to the nations their inheritance,</a:t>
            </a:r>
          </a:p>
          <a:p>
            <a:pPr defTabSz="303783">
              <a:defRPr sz="1924"/>
            </a:pPr>
            <a:r>
              <a:t>when he divided mankind,</a:t>
            </a:r>
          </a:p>
          <a:p>
            <a:pPr defTabSz="303783">
              <a:defRPr sz="1924"/>
            </a:pPr>
            <a:r>
              <a:t>he fixed the borders of the peoples</a:t>
            </a:r>
          </a:p>
          <a:p>
            <a:pPr defTabSz="303783">
              <a:defRPr sz="1924"/>
            </a:pPr>
            <a:r>
              <a:t>according to the number of the sons of God...  Deut 32:8 ESV</a:t>
            </a:r>
          </a:p>
          <a:p>
            <a:pPr defTabSz="303783">
              <a:defRPr sz="1924"/>
            </a:pPr>
            <a:endParaRPr/>
          </a:p>
        </p:txBody>
      </p:sp>
      <p:pic>
        <p:nvPicPr>
          <p:cNvPr id="516" name="Image" descr="Image"/>
          <p:cNvPicPr>
            <a:picLocks/>
          </p:cNvPicPr>
          <p:nvPr/>
        </p:nvPicPr>
        <p:blipFill>
          <a:blip r:embed="rId2">
            <a:extLst/>
          </a:blip>
          <a:stretch>
            <a:fillRect/>
          </a:stretch>
        </p:blipFill>
        <p:spPr>
          <a:xfrm>
            <a:off x="1684817" y="2997200"/>
            <a:ext cx="9999233" cy="6400202"/>
          </a:xfrm>
          <a:prstGeom prst="rect">
            <a:avLst/>
          </a:prstGeom>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Oval"/>
          <p:cNvSpPr/>
          <p:nvPr/>
        </p:nvSpPr>
        <p:spPr>
          <a:xfrm>
            <a:off x="161122" y="4419012"/>
            <a:ext cx="6620687" cy="4024946"/>
          </a:xfrm>
          <a:prstGeom prst="ellipse">
            <a:avLst/>
          </a:prstGeom>
          <a:solidFill>
            <a:schemeClr val="accent4">
              <a:hueOff val="-1109302"/>
              <a:lumOff val="-6470"/>
              <a:alpha val="60544"/>
            </a:schemeClr>
          </a:solidFill>
          <a:ln w="12700">
            <a:miter lim="400000"/>
          </a:ln>
          <a:effectLst>
            <a:outerShdw blurRad="50800" dist="25400" dir="5400000" rotWithShape="0">
              <a:srgbClr val="000000"/>
            </a:outerShdw>
          </a:effectLst>
        </p:spPr>
        <p:txBody>
          <a:bodyPr lIns="50800" tIns="50800" rIns="50800" bIns="50800" anchor="ctr"/>
          <a:lstStyle/>
          <a:p>
            <a:pPr>
              <a:defRPr sz="3300" b="0">
                <a:solidFill>
                  <a:srgbClr val="FFE55E"/>
                </a:solidFill>
                <a:latin typeface="+mn-lt"/>
                <a:ea typeface="+mn-ea"/>
                <a:cs typeface="+mn-cs"/>
                <a:sym typeface="Helvetica Neue Medium"/>
              </a:defRPr>
            </a:pPr>
            <a:endParaRPr/>
          </a:p>
        </p:txBody>
      </p:sp>
      <p:sp>
        <p:nvSpPr>
          <p:cNvPr id="519" name="Oval"/>
          <p:cNvSpPr/>
          <p:nvPr/>
        </p:nvSpPr>
        <p:spPr>
          <a:xfrm>
            <a:off x="6188801" y="4292403"/>
            <a:ext cx="6415701" cy="4278164"/>
          </a:xfrm>
          <a:prstGeom prst="ellipse">
            <a:avLst/>
          </a:prstGeom>
          <a:solidFill>
            <a:srgbClr val="FFE55E">
              <a:alpha val="85412"/>
            </a:srgbClr>
          </a:solidFill>
          <a:ln w="12700">
            <a:miter lim="400000"/>
          </a:ln>
        </p:spPr>
        <p:txBody>
          <a:bodyPr lIns="50800" tIns="50800" rIns="50800" bIns="50800" anchor="ctr"/>
          <a:lstStyle/>
          <a:p>
            <a:pPr>
              <a:defRPr sz="3700" b="0">
                <a:latin typeface="+mn-lt"/>
                <a:ea typeface="+mn-ea"/>
                <a:cs typeface="+mn-cs"/>
                <a:sym typeface="Helvetica Neue Medium"/>
              </a:defRPr>
            </a:pPr>
            <a:endParaRPr/>
          </a:p>
        </p:txBody>
      </p:sp>
      <p:sp>
        <p:nvSpPr>
          <p:cNvPr id="520" name="The Kingdom of God is at Hand!"/>
          <p:cNvSpPr txBox="1">
            <a:spLocks noGrp="1"/>
          </p:cNvSpPr>
          <p:nvPr>
            <p:ph type="title"/>
          </p:nvPr>
        </p:nvSpPr>
        <p:spPr>
          <a:xfrm>
            <a:off x="1087966" y="-101600"/>
            <a:ext cx="11099801" cy="2159000"/>
          </a:xfrm>
          <a:prstGeom prst="rect">
            <a:avLst/>
          </a:prstGeom>
        </p:spPr>
        <p:txBody>
          <a:bodyPr/>
          <a:lstStyle>
            <a:lvl1pPr>
              <a:defRPr sz="5300"/>
            </a:lvl1pPr>
          </a:lstStyle>
          <a:p>
            <a:r>
              <a:t>The Kingdom of God is at Hand!</a:t>
            </a:r>
          </a:p>
        </p:txBody>
      </p:sp>
      <p:sp>
        <p:nvSpPr>
          <p:cNvPr id="521" name="Domain of Darkness…"/>
          <p:cNvSpPr txBox="1">
            <a:spLocks noGrp="1"/>
          </p:cNvSpPr>
          <p:nvPr>
            <p:ph type="body" sz="quarter" idx="1"/>
          </p:nvPr>
        </p:nvSpPr>
        <p:spPr>
          <a:xfrm>
            <a:off x="550333" y="4902662"/>
            <a:ext cx="5175912" cy="2947129"/>
          </a:xfrm>
          <a:prstGeom prst="rect">
            <a:avLst/>
          </a:prstGeom>
        </p:spPr>
        <p:txBody>
          <a:bodyPr/>
          <a:lstStyle/>
          <a:p>
            <a:pPr marL="0" indent="0" algn="ctr" defTabSz="455675">
              <a:spcBef>
                <a:spcPts val="300"/>
              </a:spcBef>
              <a:buSzTx/>
              <a:buNone/>
              <a:defRPr sz="3198"/>
            </a:pPr>
            <a:r>
              <a:t>Domain of Darkness</a:t>
            </a:r>
          </a:p>
          <a:p>
            <a:pPr marL="0" indent="0" defTabSz="455675">
              <a:spcBef>
                <a:spcPts val="300"/>
              </a:spcBef>
              <a:buSzTx/>
              <a:buNone/>
              <a:defRPr sz="2340"/>
            </a:pPr>
            <a:endParaRPr/>
          </a:p>
          <a:p>
            <a:pPr marL="325040" indent="-325040" defTabSz="455675">
              <a:spcBef>
                <a:spcPts val="300"/>
              </a:spcBef>
              <a:defRPr sz="2340"/>
            </a:pPr>
            <a:r>
              <a:t>Wicked spirits favor injustice</a:t>
            </a:r>
          </a:p>
          <a:p>
            <a:pPr marL="325040" indent="-325040" defTabSz="455675">
              <a:spcBef>
                <a:spcPts val="300"/>
              </a:spcBef>
              <a:defRPr sz="2340"/>
            </a:pPr>
            <a:r>
              <a:t> Oppress the helpless, needy, sick and poor</a:t>
            </a:r>
          </a:p>
          <a:p>
            <a:pPr marL="325040" indent="-325040" defTabSz="455675">
              <a:spcBef>
                <a:spcPts val="300"/>
              </a:spcBef>
              <a:defRPr sz="2340"/>
            </a:pPr>
            <a:r>
              <a:t>Refuse to save the suffering from the wicked</a:t>
            </a:r>
          </a:p>
        </p:txBody>
      </p:sp>
      <p:sp>
        <p:nvSpPr>
          <p:cNvPr id="522" name="The Spirit of the Lord is upon me, because of which he has anointed me  to proclaim good news to the poor.  He has sent me  to proclaim release to the captives,  and recovery of sight to the blind,…"/>
          <p:cNvSpPr txBox="1"/>
          <p:nvPr/>
        </p:nvSpPr>
        <p:spPr>
          <a:xfrm>
            <a:off x="1794337" y="1316566"/>
            <a:ext cx="9687059" cy="2947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479044">
              <a:spcBef>
                <a:spcPts val="300"/>
              </a:spcBef>
              <a:defRPr sz="2460" b="0"/>
            </a:pPr>
            <a:r>
              <a:t>The Spirit of the Lord is upon me, because of which he has anointed me  to proclaim good news to the poor.  He has sent me  to proclaim release to the captives,  and recovery of sight to the blind, </a:t>
            </a:r>
          </a:p>
          <a:p>
            <a:pPr defTabSz="479044">
              <a:spcBef>
                <a:spcPts val="300"/>
              </a:spcBef>
              <a:defRPr sz="2460" b="0"/>
            </a:pPr>
            <a:r>
              <a:t>to send out in freedom those who are oppressed, </a:t>
            </a:r>
          </a:p>
          <a:p>
            <a:pPr defTabSz="479044">
              <a:spcBef>
                <a:spcPts val="300"/>
              </a:spcBef>
              <a:defRPr sz="2460" b="0"/>
            </a:pPr>
            <a:r>
              <a:t>to proclaim the favorable year of the Lord.” </a:t>
            </a:r>
          </a:p>
          <a:p>
            <a:pPr defTabSz="479044">
              <a:spcBef>
                <a:spcPts val="300"/>
              </a:spcBef>
              <a:defRPr sz="2460" b="0"/>
            </a:pPr>
            <a:r>
              <a:t>Luke 4:18–19</a:t>
            </a:r>
          </a:p>
        </p:txBody>
      </p:sp>
      <p:sp>
        <p:nvSpPr>
          <p:cNvPr id="523" name="Kingdom of God…"/>
          <p:cNvSpPr txBox="1"/>
          <p:nvPr/>
        </p:nvSpPr>
        <p:spPr>
          <a:xfrm>
            <a:off x="6874933" y="4690235"/>
            <a:ext cx="5577285" cy="3371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defTabSz="537463">
              <a:spcBef>
                <a:spcPts val="300"/>
              </a:spcBef>
              <a:defRPr sz="3772" b="0"/>
            </a:pPr>
            <a:r>
              <a:t>Kingdom of God</a:t>
            </a:r>
          </a:p>
          <a:p>
            <a:pPr algn="l" defTabSz="537463">
              <a:spcBef>
                <a:spcPts val="300"/>
              </a:spcBef>
              <a:defRPr sz="2760" b="0"/>
            </a:pPr>
            <a:endParaRPr/>
          </a:p>
          <a:p>
            <a:pPr marL="383381" indent="-383381" algn="l" defTabSz="537463">
              <a:spcBef>
                <a:spcPts val="300"/>
              </a:spcBef>
              <a:buSzPct val="145000"/>
              <a:buChar char="•"/>
              <a:defRPr sz="2760" b="0"/>
            </a:pPr>
            <a:r>
              <a:t>Holy Spirit brings justice</a:t>
            </a:r>
          </a:p>
          <a:p>
            <a:pPr marL="383381" indent="-383381" algn="l" defTabSz="537463">
              <a:spcBef>
                <a:spcPts val="300"/>
              </a:spcBef>
              <a:buSzPct val="145000"/>
              <a:buChar char="•"/>
              <a:defRPr sz="2760" b="0"/>
            </a:pPr>
            <a:r>
              <a:t>Saves the helpless, needy, sick and poor</a:t>
            </a:r>
          </a:p>
          <a:p>
            <a:pPr marL="383381" indent="-383381" algn="l" defTabSz="537463">
              <a:spcBef>
                <a:spcPts val="300"/>
              </a:spcBef>
              <a:buSzPct val="145000"/>
              <a:buChar char="•"/>
              <a:defRPr sz="2760" b="0"/>
            </a:pPr>
            <a:r>
              <a:t>Sets free those suffering from the wicked</a:t>
            </a:r>
          </a:p>
        </p:txBody>
      </p:sp>
      <p:pic>
        <p:nvPicPr>
          <p:cNvPr id="524" name="droppedImage.tiff" descr="droppedImage.tiff"/>
          <p:cNvPicPr>
            <a:picLocks/>
          </p:cNvPicPr>
          <p:nvPr/>
        </p:nvPicPr>
        <p:blipFill>
          <a:blip r:embed="rId2">
            <a:extLst/>
          </a:blip>
          <a:stretch>
            <a:fillRect/>
          </a:stretch>
        </p:blipFill>
        <p:spPr>
          <a:xfrm>
            <a:off x="6197600" y="6147329"/>
            <a:ext cx="609600" cy="457796"/>
          </a:xfrm>
          <a:prstGeom prst="rect">
            <a:avLst/>
          </a:prstGeom>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Image" descr="Image"/>
          <p:cNvPicPr>
            <a:picLocks noChangeAspect="1"/>
          </p:cNvPicPr>
          <p:nvPr/>
        </p:nvPicPr>
        <p:blipFill>
          <a:blip r:embed="rId2">
            <a:alphaModFix amt="40875"/>
            <a:extLst/>
          </a:blip>
          <a:stretch>
            <a:fillRect/>
          </a:stretch>
        </p:blipFill>
        <p:spPr>
          <a:xfrm>
            <a:off x="183182" y="368704"/>
            <a:ext cx="12638436" cy="8762192"/>
          </a:xfrm>
          <a:prstGeom prst="rect">
            <a:avLst/>
          </a:prstGeom>
          <a:ln w="12700">
            <a:miter lim="400000"/>
          </a:ln>
        </p:spPr>
      </p:pic>
      <p:sp>
        <p:nvSpPr>
          <p:cNvPr id="527" name="Jesus Revealed"/>
          <p:cNvSpPr txBox="1">
            <a:spLocks noGrp="1"/>
          </p:cNvSpPr>
          <p:nvPr>
            <p:ph type="title"/>
          </p:nvPr>
        </p:nvSpPr>
        <p:spPr>
          <a:xfrm>
            <a:off x="3835400" y="537964"/>
            <a:ext cx="5334000" cy="1781903"/>
          </a:xfrm>
          <a:prstGeom prst="rect">
            <a:avLst/>
          </a:prstGeom>
        </p:spPr>
        <p:txBody>
          <a:bodyPr/>
          <a:lstStyle>
            <a:lvl1pPr defTabSz="549148">
              <a:defRPr sz="5640"/>
            </a:lvl1pPr>
          </a:lstStyle>
          <a:p>
            <a:r>
              <a:t>Jesus Revealed </a:t>
            </a:r>
          </a:p>
        </p:txBody>
      </p:sp>
      <p:sp>
        <p:nvSpPr>
          <p:cNvPr id="528" name="And after six days, Jesus took along Peter and James and John, and led them to a high mountain by themselves alone.…"/>
          <p:cNvSpPr txBox="1">
            <a:spLocks noGrp="1"/>
          </p:cNvSpPr>
          <p:nvPr>
            <p:ph type="body" sz="half" idx="1"/>
          </p:nvPr>
        </p:nvSpPr>
        <p:spPr>
          <a:xfrm>
            <a:off x="3052233" y="2362200"/>
            <a:ext cx="7251767" cy="6777435"/>
          </a:xfrm>
          <a:prstGeom prst="rect">
            <a:avLst/>
          </a:prstGeom>
        </p:spPr>
        <p:txBody>
          <a:bodyPr/>
          <a:lstStyle/>
          <a:p>
            <a:pPr defTabSz="327152">
              <a:defRPr sz="2072"/>
            </a:pPr>
            <a:r>
              <a:t>And after six days, Jesus took along Peter and James and John, and led them to a high mountain by themselves alone. </a:t>
            </a:r>
          </a:p>
          <a:p>
            <a:pPr defTabSz="327152">
              <a:defRPr sz="2072"/>
            </a:pPr>
            <a:endParaRPr/>
          </a:p>
          <a:p>
            <a:pPr defTabSz="327152">
              <a:defRPr sz="2072">
                <a:solidFill>
                  <a:schemeClr val="accent4">
                    <a:hueOff val="468000"/>
                    <a:satOff val="-4761"/>
                    <a:lumOff val="10196"/>
                  </a:schemeClr>
                </a:solidFill>
              </a:defRPr>
            </a:pPr>
            <a:r>
              <a:t>And he was transfigured before them, and his clothing became radiant—extremely white, like no cloth refiner on earth can make so white. </a:t>
            </a:r>
          </a:p>
          <a:p>
            <a:pPr defTabSz="327152">
              <a:defRPr sz="2072"/>
            </a:pPr>
            <a:endParaRPr/>
          </a:p>
          <a:p>
            <a:pPr defTabSz="327152">
              <a:defRPr sz="2072"/>
            </a:pPr>
            <a:r>
              <a:t>And Elijah appeared to them together with Moses, and they were talking with Jesus. </a:t>
            </a:r>
          </a:p>
          <a:p>
            <a:pPr defTabSz="327152">
              <a:defRPr sz="2072"/>
            </a:pPr>
            <a:endParaRPr/>
          </a:p>
          <a:p>
            <a:pPr defTabSz="327152">
              <a:defRPr sz="2072"/>
            </a:pPr>
            <a:r>
              <a:t>And Peter answered and said to Jesus, “Rabbi, it is good that we are here! And let us make three shelters, one for you and one for Moses and one for Elijah.” (For he did not know what he should answer, because they were terrified.) </a:t>
            </a:r>
          </a:p>
          <a:p>
            <a:pPr defTabSz="327152">
              <a:defRPr sz="2072"/>
            </a:pPr>
            <a:endParaRPr/>
          </a:p>
          <a:p>
            <a:pPr defTabSz="327152">
              <a:defRPr sz="2072"/>
            </a:pPr>
            <a:r>
              <a:t>And a cloud came, overshadowing them, and a voice came from the cloud,</a:t>
            </a:r>
            <a:r>
              <a:rPr>
                <a:solidFill>
                  <a:schemeClr val="accent4">
                    <a:hueOff val="468000"/>
                    <a:satOff val="-4761"/>
                    <a:lumOff val="10196"/>
                  </a:schemeClr>
                </a:solidFill>
              </a:rPr>
              <a:t> “This is my beloved Son. Listen to him!” </a:t>
            </a:r>
            <a:r>
              <a:t>And suddenly, looking around, they no longer saw anyone with them but Jesus alone. </a:t>
            </a:r>
          </a:p>
          <a:p>
            <a:pPr defTabSz="327152">
              <a:defRPr sz="2072"/>
            </a:pPr>
            <a:r>
              <a:t> Mark 9:2–8</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Reclaiming the Nations"/>
          <p:cNvSpPr txBox="1">
            <a:spLocks noGrp="1"/>
          </p:cNvSpPr>
          <p:nvPr>
            <p:ph type="title"/>
          </p:nvPr>
        </p:nvSpPr>
        <p:spPr>
          <a:xfrm>
            <a:off x="855133" y="367506"/>
            <a:ext cx="6553201" cy="1376628"/>
          </a:xfrm>
          <a:prstGeom prst="rect">
            <a:avLst/>
          </a:prstGeom>
        </p:spPr>
        <p:txBody>
          <a:bodyPr/>
          <a:lstStyle>
            <a:lvl1pPr defTabSz="461518">
              <a:defRPr sz="4740"/>
            </a:lvl1pPr>
          </a:lstStyle>
          <a:p>
            <a:r>
              <a:t>Reclaiming the Nations</a:t>
            </a:r>
          </a:p>
        </p:txBody>
      </p:sp>
      <p:sp>
        <p:nvSpPr>
          <p:cNvPr id="531" name="And when the day of Pentecost had come, they were all together in the same place. And suddenly a sound like a violent rushing wind came from heaven and filled the whole house where they were sitting. And divided tongues like fire appeared to them and rested on each one of them. And they were all filled with the Holy Spirit and began to speak in other languages as the Spirit gave them ability to speak out.…"/>
          <p:cNvSpPr txBox="1">
            <a:spLocks noGrp="1"/>
          </p:cNvSpPr>
          <p:nvPr>
            <p:ph type="body" idx="1"/>
          </p:nvPr>
        </p:nvSpPr>
        <p:spPr>
          <a:xfrm>
            <a:off x="658250" y="2023533"/>
            <a:ext cx="7251767" cy="7244226"/>
          </a:xfrm>
          <a:prstGeom prst="rect">
            <a:avLst/>
          </a:prstGeom>
        </p:spPr>
        <p:txBody>
          <a:bodyPr/>
          <a:lstStyle/>
          <a:p>
            <a:pPr algn="l" defTabSz="286258">
              <a:defRPr sz="1813"/>
            </a:pPr>
            <a:r>
              <a:t>And when the day of Pentecost had come, they were all together in the same place. And suddenly a sound like a violent rushing wind came from heaven and filled the whole house where they were sitting. And </a:t>
            </a:r>
            <a:r>
              <a:rPr>
                <a:solidFill>
                  <a:schemeClr val="accent4">
                    <a:hueOff val="468000"/>
                    <a:satOff val="-4761"/>
                    <a:lumOff val="10196"/>
                  </a:schemeClr>
                </a:solidFill>
              </a:rPr>
              <a:t>divided tongues</a:t>
            </a:r>
            <a:r>
              <a:t> like fire appeared to them and rested on each one of them. And they were all filled with the Holy Spirit and began to speak in other languages as the Spirit gave them ability to speak out. </a:t>
            </a:r>
          </a:p>
          <a:p>
            <a:pPr algn="l" defTabSz="286258">
              <a:defRPr sz="1813"/>
            </a:pPr>
            <a:endParaRPr/>
          </a:p>
          <a:p>
            <a:pPr algn="l" defTabSz="286258">
              <a:defRPr sz="1813"/>
            </a:pPr>
            <a:r>
              <a:t>Now there were Jews residing in Jerusalem, </a:t>
            </a:r>
            <a:r>
              <a:rPr>
                <a:solidFill>
                  <a:schemeClr val="accent4">
                    <a:hueOff val="468000"/>
                    <a:satOff val="-4761"/>
                    <a:lumOff val="10196"/>
                  </a:schemeClr>
                </a:solidFill>
              </a:rPr>
              <a:t>devout men from every nation under heaven</a:t>
            </a:r>
            <a:r>
              <a:t>. And when this sound occurred, the crowd gathered and was in confusion, because each one was hearing them </a:t>
            </a:r>
            <a:r>
              <a:rPr>
                <a:solidFill>
                  <a:schemeClr val="accent4">
                    <a:hueOff val="468000"/>
                    <a:satOff val="-4761"/>
                    <a:lumOff val="10196"/>
                  </a:schemeClr>
                </a:solidFill>
              </a:rPr>
              <a:t>speaking in his own language</a:t>
            </a:r>
            <a:r>
              <a:t>. </a:t>
            </a:r>
          </a:p>
          <a:p>
            <a:pPr algn="l" defTabSz="286258">
              <a:defRPr sz="1813"/>
            </a:pPr>
            <a:endParaRPr/>
          </a:p>
          <a:p>
            <a:pPr algn="l" defTabSz="286258">
              <a:defRPr sz="1813"/>
            </a:pPr>
            <a:r>
              <a:t>And they were astounded and astonished, saying, “Behold, are not all these who are speaking Galileans? And how do we hear, each one of us, in our own native language? </a:t>
            </a:r>
            <a:r>
              <a:rPr>
                <a:solidFill>
                  <a:schemeClr val="accent4">
                    <a:hueOff val="468000"/>
                    <a:satOff val="-4761"/>
                    <a:lumOff val="10196"/>
                  </a:schemeClr>
                </a:solidFill>
              </a:rPr>
              <a:t>Parthians and Medes and Elamites and those residing in Mesopotamia, Judea and Cappadocia, Pontus and Asia, Phrygia and Pamphylia, Egypt and the parts of Libya toward Cyrene, and the Romans who were in town, both Jews and proselytes, Cretans and Arabs</a:t>
            </a:r>
            <a:r>
              <a:t>—we hear them speaking in our own languages the great deeds of God!” And all were amazed and greatly perplexed, saying to one another, “What can this mean?”</a:t>
            </a:r>
          </a:p>
          <a:p>
            <a:pPr algn="l" defTabSz="286258">
              <a:defRPr sz="1813"/>
            </a:pPr>
            <a:endParaRPr/>
          </a:p>
          <a:p>
            <a:pPr algn="l" defTabSz="286258">
              <a:defRPr sz="1813"/>
            </a:pPr>
            <a:r>
              <a:t>Acts 2:1–12</a:t>
            </a:r>
          </a:p>
        </p:txBody>
      </p:sp>
      <p:pic>
        <p:nvPicPr>
          <p:cNvPr id="532" name="Image" descr="Image"/>
          <p:cNvPicPr>
            <a:picLocks/>
          </p:cNvPicPr>
          <p:nvPr/>
        </p:nvPicPr>
        <p:blipFill>
          <a:blip r:embed="rId2">
            <a:extLst/>
          </a:blip>
          <a:stretch>
            <a:fillRect/>
          </a:stretch>
        </p:blipFill>
        <p:spPr>
          <a:xfrm>
            <a:off x="8210517" y="1356278"/>
            <a:ext cx="4548893" cy="7104544"/>
          </a:xfrm>
          <a:prstGeom prst="rect">
            <a:avLst/>
          </a:prstGeom>
          <a:effectLst>
            <a:reflection stA="82330" endPos="40000" dir="5400000" sy="-100000" algn="bl" rotWithShape="0"/>
          </a:effec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Image" descr="Image"/>
          <p:cNvPicPr>
            <a:picLocks/>
          </p:cNvPicPr>
          <p:nvPr/>
        </p:nvPicPr>
        <p:blipFill>
          <a:blip r:embed="rId2">
            <a:extLst/>
          </a:blip>
          <a:stretch>
            <a:fillRect/>
          </a:stretch>
        </p:blipFill>
        <p:spPr>
          <a:xfrm>
            <a:off x="1087513" y="1229948"/>
            <a:ext cx="11202307" cy="8401730"/>
          </a:xfrm>
          <a:prstGeom prst="rect">
            <a:avLst/>
          </a:prstGeom>
        </p:spPr>
      </p:pic>
      <p:sp>
        <p:nvSpPr>
          <p:cNvPr id="535" name="Reclaiming the Nations"/>
          <p:cNvSpPr txBox="1">
            <a:spLocks noGrp="1"/>
          </p:cNvSpPr>
          <p:nvPr>
            <p:ph type="title"/>
          </p:nvPr>
        </p:nvSpPr>
        <p:spPr>
          <a:xfrm>
            <a:off x="3225800" y="-90422"/>
            <a:ext cx="6553200" cy="1376628"/>
          </a:xfrm>
          <a:prstGeom prst="rect">
            <a:avLst/>
          </a:prstGeom>
        </p:spPr>
        <p:txBody>
          <a:bodyPr/>
          <a:lstStyle>
            <a:lvl1pPr defTabSz="461518">
              <a:defRPr sz="4740"/>
            </a:lvl1pPr>
          </a:lstStyle>
          <a:p>
            <a:r>
              <a:t>Reclaiming the Nations</a:t>
            </a:r>
          </a:p>
        </p:txBody>
      </p:sp>
      <p:sp>
        <p:nvSpPr>
          <p:cNvPr id="536" name="“…Parthians and Medes and Elamites and those residing in Mesopotamia, Judea and Cappadocia, Pontus and Asia, Phrygia and Pamphylia, Egypt and the parts of Libya toward Cyrene, and the Romans who were in town, both Jews and proselytes, Cretans and Arabs…”"/>
          <p:cNvSpPr txBox="1">
            <a:spLocks noGrp="1"/>
          </p:cNvSpPr>
          <p:nvPr>
            <p:ph type="body" sz="quarter" idx="1"/>
          </p:nvPr>
        </p:nvSpPr>
        <p:spPr>
          <a:xfrm>
            <a:off x="3967724" y="6968066"/>
            <a:ext cx="8058085" cy="2192140"/>
          </a:xfrm>
          <a:prstGeom prst="rect">
            <a:avLst/>
          </a:prstGeom>
          <a:solidFill>
            <a:srgbClr val="FFFFFF">
              <a:alpha val="77896"/>
            </a:srgbClr>
          </a:solidFill>
          <a:ln w="9525">
            <a:round/>
          </a:ln>
        </p:spPr>
        <p:txBody>
          <a:bodyPr/>
          <a:lstStyle>
            <a:lvl1pPr algn="l" defTabSz="356362">
              <a:defRPr sz="2257">
                <a:solidFill>
                  <a:srgbClr val="000000"/>
                </a:solidFill>
              </a:defRPr>
            </a:lvl1pPr>
          </a:lstStyle>
          <a:p>
            <a:r>
              <a:t>“…Parthians and Medes and Elamites and those residing in Mesopotamia, Judea and Cappadocia, Pontus and Asia, Phrygia and Pamphylia, Egypt and the parts of Libya toward Cyrene, and the Romans who were in town, both Jews and proselytes, Cretans and Arabs…”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Line"/>
          <p:cNvSpPr/>
          <p:nvPr/>
        </p:nvSpPr>
        <p:spPr>
          <a:xfrm flipH="1">
            <a:off x="608211" y="6912087"/>
            <a:ext cx="9005151" cy="1"/>
          </a:xfrm>
          <a:prstGeom prst="line">
            <a:avLst/>
          </a:prstGeom>
          <a:ln w="355600">
            <a:solidFill>
              <a:srgbClr val="541A21"/>
            </a:solidFill>
            <a:miter lim="400000"/>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539" name="Tower of…"/>
          <p:cNvSpPr txBox="1"/>
          <p:nvPr/>
        </p:nvSpPr>
        <p:spPr>
          <a:xfrm>
            <a:off x="2935427" y="5591312"/>
            <a:ext cx="1342746"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b="0">
                <a:latin typeface="Gill Sans"/>
                <a:ea typeface="Gill Sans"/>
                <a:cs typeface="Gill Sans"/>
                <a:sym typeface="Gill Sans"/>
              </a:defRPr>
            </a:pPr>
            <a:r>
              <a:t>Tower of </a:t>
            </a:r>
          </a:p>
          <a:p>
            <a:pPr>
              <a:defRPr sz="2300" b="0">
                <a:latin typeface="Gill Sans"/>
                <a:ea typeface="Gill Sans"/>
                <a:cs typeface="Gill Sans"/>
                <a:sym typeface="Gill Sans"/>
              </a:defRPr>
            </a:pPr>
            <a:r>
              <a:t>Babel</a:t>
            </a:r>
          </a:p>
        </p:txBody>
      </p:sp>
      <p:sp>
        <p:nvSpPr>
          <p:cNvPr id="540" name="Triangle"/>
          <p:cNvSpPr/>
          <p:nvPr/>
        </p:nvSpPr>
        <p:spPr>
          <a:xfrm>
            <a:off x="3403600" y="6429731"/>
            <a:ext cx="406400"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541" name="The Tension of the Kingdoms…"/>
          <p:cNvSpPr txBox="1"/>
          <p:nvPr/>
        </p:nvSpPr>
        <p:spPr>
          <a:xfrm>
            <a:off x="2334437" y="439463"/>
            <a:ext cx="7541792" cy="203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b="0"/>
            </a:pPr>
            <a:r>
              <a:t>The Tension of the Kingdoms</a:t>
            </a:r>
          </a:p>
          <a:p>
            <a:pPr>
              <a:defRPr b="0"/>
            </a:pPr>
            <a:r>
              <a:t>God Takes Back the Nations</a:t>
            </a:r>
          </a:p>
        </p:txBody>
      </p:sp>
      <p:sp>
        <p:nvSpPr>
          <p:cNvPr id="542" name="Sin of…"/>
          <p:cNvSpPr txBox="1"/>
          <p:nvPr/>
        </p:nvSpPr>
        <p:spPr>
          <a:xfrm>
            <a:off x="1326006" y="5620470"/>
            <a:ext cx="177205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b="0">
                <a:latin typeface="Gill Sans"/>
                <a:ea typeface="Gill Sans"/>
                <a:cs typeface="Gill Sans"/>
                <a:sym typeface="Gill Sans"/>
              </a:defRPr>
            </a:pPr>
            <a:r>
              <a:t>Sin of </a:t>
            </a:r>
          </a:p>
          <a:p>
            <a:pPr>
              <a:defRPr sz="2300" b="0">
                <a:latin typeface="Gill Sans"/>
                <a:ea typeface="Gill Sans"/>
                <a:cs typeface="Gill Sans"/>
                <a:sym typeface="Gill Sans"/>
              </a:defRPr>
            </a:pPr>
            <a:r>
              <a:t>The Watchers</a:t>
            </a:r>
          </a:p>
        </p:txBody>
      </p:sp>
      <p:sp>
        <p:nvSpPr>
          <p:cNvPr id="543" name="Triangle"/>
          <p:cNvSpPr/>
          <p:nvPr/>
        </p:nvSpPr>
        <p:spPr>
          <a:xfrm>
            <a:off x="2008833" y="6429731"/>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544" name="Sin of…"/>
          <p:cNvSpPr txBox="1"/>
          <p:nvPr/>
        </p:nvSpPr>
        <p:spPr>
          <a:xfrm>
            <a:off x="295416" y="5629412"/>
            <a:ext cx="1094502"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b="0">
                <a:latin typeface="Gill Sans"/>
                <a:ea typeface="Gill Sans"/>
                <a:cs typeface="Gill Sans"/>
                <a:sym typeface="Gill Sans"/>
              </a:defRPr>
            </a:pPr>
            <a:r>
              <a:t>Sin of </a:t>
            </a:r>
          </a:p>
          <a:p>
            <a:pPr>
              <a:defRPr sz="2300" b="0">
                <a:latin typeface="Gill Sans"/>
                <a:ea typeface="Gill Sans"/>
                <a:cs typeface="Gill Sans"/>
                <a:sym typeface="Gill Sans"/>
              </a:defRPr>
            </a:pPr>
            <a:r>
              <a:t>Adam</a:t>
            </a:r>
          </a:p>
        </p:txBody>
      </p:sp>
      <p:sp>
        <p:nvSpPr>
          <p:cNvPr id="545" name="Triangle"/>
          <p:cNvSpPr/>
          <p:nvPr/>
        </p:nvSpPr>
        <p:spPr>
          <a:xfrm>
            <a:off x="614066" y="6429731"/>
            <a:ext cx="406401" cy="2921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808785"/>
          </a:solidFill>
          <a:ln w="12700">
            <a:miter lim="400000"/>
          </a:ln>
        </p:spPr>
        <p:txBody>
          <a:bodyPr lIns="50800" tIns="50800" rIns="50800" bIns="50800" anchor="ctr"/>
          <a:lstStyle/>
          <a:p>
            <a:pPr>
              <a:defRPr sz="3600" b="0">
                <a:latin typeface="Gill Sans Light"/>
                <a:ea typeface="Gill Sans Light"/>
                <a:cs typeface="Gill Sans Light"/>
                <a:sym typeface="Gill Sans Light"/>
              </a:defRPr>
            </a:pPr>
            <a:endParaRPr/>
          </a:p>
        </p:txBody>
      </p:sp>
      <p:sp>
        <p:nvSpPr>
          <p:cNvPr id="546" name="Line"/>
          <p:cNvSpPr/>
          <p:nvPr/>
        </p:nvSpPr>
        <p:spPr>
          <a:xfrm flipH="1">
            <a:off x="5022622" y="3259062"/>
            <a:ext cx="7327302" cy="1"/>
          </a:xfrm>
          <a:prstGeom prst="line">
            <a:avLst/>
          </a:prstGeom>
          <a:ln w="482600">
            <a:solidFill>
              <a:srgbClr val="FFD909"/>
            </a:solidFill>
            <a:miter lim="400000"/>
            <a:head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547" name="Line"/>
          <p:cNvSpPr/>
          <p:nvPr/>
        </p:nvSpPr>
        <p:spPr>
          <a:xfrm flipH="1">
            <a:off x="5110786" y="3058378"/>
            <a:ext cx="1" cy="4135868"/>
          </a:xfrm>
          <a:prstGeom prst="line">
            <a:avLst/>
          </a:prstGeom>
          <a:ln w="165100">
            <a:solidFill>
              <a:srgbClr val="FFDE29"/>
            </a:solidFill>
            <a:miter lim="400000"/>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sp>
        <p:nvSpPr>
          <p:cNvPr id="548" name="Line"/>
          <p:cNvSpPr/>
          <p:nvPr/>
        </p:nvSpPr>
        <p:spPr>
          <a:xfrm>
            <a:off x="9576463" y="3462895"/>
            <a:ext cx="1" cy="3755543"/>
          </a:xfrm>
          <a:prstGeom prst="line">
            <a:avLst/>
          </a:prstGeom>
          <a:ln w="304800">
            <a:solidFill>
              <a:srgbClr val="FFDE29"/>
            </a:solidFill>
            <a:miter lim="400000"/>
            <a:tailEnd type="triangle"/>
          </a:ln>
        </p:spPr>
        <p:txBody>
          <a:bodyPr lIns="50800" tIns="50800" rIns="50800" bIns="50800" anchor="ctr"/>
          <a:lstStyle/>
          <a:p>
            <a:pPr algn="l" defTabSz="457200">
              <a:defRPr sz="1200" b="0">
                <a:solidFill>
                  <a:srgbClr val="000000"/>
                </a:solidFill>
                <a:latin typeface="Helvetica"/>
                <a:ea typeface="Helvetica"/>
                <a:cs typeface="Helvetica"/>
                <a:sym typeface="Helvetica"/>
              </a:defRPr>
            </a:pPr>
            <a:endParaRPr/>
          </a:p>
        </p:txBody>
      </p:sp>
      <p:pic>
        <p:nvPicPr>
          <p:cNvPr id="549" name="droppedImage.tiff" descr="droppedImage.tiff"/>
          <p:cNvPicPr>
            <a:picLocks noChangeAspect="1"/>
          </p:cNvPicPr>
          <p:nvPr/>
        </p:nvPicPr>
        <p:blipFill>
          <a:blip r:embed="rId2">
            <a:extLst/>
          </a:blip>
          <a:stretch>
            <a:fillRect/>
          </a:stretch>
        </p:blipFill>
        <p:spPr>
          <a:xfrm>
            <a:off x="9022504" y="5270658"/>
            <a:ext cx="1127761" cy="846922"/>
          </a:xfrm>
          <a:prstGeom prst="rect">
            <a:avLst/>
          </a:prstGeom>
          <a:ln w="12700">
            <a:miter lim="400000"/>
          </a:ln>
        </p:spPr>
      </p:pic>
      <p:sp>
        <p:nvSpPr>
          <p:cNvPr id="550" name="Kingdom of God"/>
          <p:cNvSpPr txBox="1"/>
          <p:nvPr/>
        </p:nvSpPr>
        <p:spPr>
          <a:xfrm>
            <a:off x="5728845" y="3028533"/>
            <a:ext cx="248960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Kingdom of God</a:t>
            </a:r>
          </a:p>
        </p:txBody>
      </p:sp>
      <p:sp>
        <p:nvSpPr>
          <p:cNvPr id="551" name="Domain of Darkness"/>
          <p:cNvSpPr txBox="1"/>
          <p:nvPr/>
        </p:nvSpPr>
        <p:spPr>
          <a:xfrm>
            <a:off x="5638799" y="6681558"/>
            <a:ext cx="307147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Domain of Darkness</a:t>
            </a:r>
          </a:p>
        </p:txBody>
      </p:sp>
      <p:pic>
        <p:nvPicPr>
          <p:cNvPr id="552" name="droppedImage.tiff" descr="droppedImage.tiff"/>
          <p:cNvPicPr>
            <a:picLocks/>
          </p:cNvPicPr>
          <p:nvPr/>
        </p:nvPicPr>
        <p:blipFill>
          <a:blip r:embed="rId3">
            <a:extLst/>
          </a:blip>
          <a:stretch>
            <a:fillRect/>
          </a:stretch>
        </p:blipFill>
        <p:spPr>
          <a:xfrm>
            <a:off x="4805986" y="6126342"/>
            <a:ext cx="609601" cy="457796"/>
          </a:xfrm>
          <a:prstGeom prst="rect">
            <a:avLst/>
          </a:prstGeom>
        </p:spPr>
      </p:pic>
      <p:sp>
        <p:nvSpPr>
          <p:cNvPr id="553" name="Conflict"/>
          <p:cNvSpPr txBox="1"/>
          <p:nvPr/>
        </p:nvSpPr>
        <p:spPr>
          <a:xfrm>
            <a:off x="6810902" y="4881410"/>
            <a:ext cx="125425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Conflict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Before Creation Existed Leviathan"/>
          <p:cNvSpPr txBox="1">
            <a:spLocks noGrp="1"/>
          </p:cNvSpPr>
          <p:nvPr>
            <p:ph type="title"/>
          </p:nvPr>
        </p:nvSpPr>
        <p:spPr>
          <a:prstGeom prst="rect">
            <a:avLst/>
          </a:prstGeom>
        </p:spPr>
        <p:txBody>
          <a:bodyPr/>
          <a:lstStyle>
            <a:lvl1pPr defTabSz="484886">
              <a:defRPr sz="6640"/>
            </a:lvl1pPr>
          </a:lstStyle>
          <a:p>
            <a:r>
              <a:t>Before Creation Existed Leviathan</a:t>
            </a:r>
          </a:p>
        </p:txBody>
      </p:sp>
      <p:sp>
        <p:nvSpPr>
          <p:cNvPr id="161" name="You split open the sea by your strength;…"/>
          <p:cNvSpPr txBox="1">
            <a:spLocks noGrp="1"/>
          </p:cNvSpPr>
          <p:nvPr>
            <p:ph type="body" idx="1"/>
          </p:nvPr>
        </p:nvSpPr>
        <p:spPr>
          <a:prstGeom prst="rect">
            <a:avLst/>
          </a:prstGeom>
        </p:spPr>
        <p:txBody>
          <a:bodyPr/>
          <a:lstStyle/>
          <a:p>
            <a:pPr marL="0" indent="0" defTabSz="531622">
              <a:spcBef>
                <a:spcPts val="300"/>
              </a:spcBef>
              <a:buSzTx/>
              <a:buNone/>
              <a:defRPr sz="2912"/>
            </a:pPr>
            <a:endParaRPr/>
          </a:p>
          <a:p>
            <a:pPr marL="0" indent="0" algn="ctr" defTabSz="531622">
              <a:spcBef>
                <a:spcPts val="300"/>
              </a:spcBef>
              <a:buSzTx/>
              <a:buNone/>
              <a:defRPr sz="2912"/>
            </a:pPr>
            <a:r>
              <a:t>You split open the sea by your strength; </a:t>
            </a:r>
          </a:p>
          <a:p>
            <a:pPr marL="0" indent="0" algn="ctr" defTabSz="531622">
              <a:spcBef>
                <a:spcPts val="300"/>
              </a:spcBef>
              <a:buSzTx/>
              <a:buNone/>
              <a:defRPr sz="2912">
                <a:solidFill>
                  <a:srgbClr val="FFE55E"/>
                </a:solidFill>
              </a:defRPr>
            </a:pPr>
            <a:r>
              <a:t>You broke the heads of the sea monsters in the waters. </a:t>
            </a:r>
          </a:p>
          <a:p>
            <a:pPr marL="0" indent="0" algn="ctr" defTabSz="531622">
              <a:spcBef>
                <a:spcPts val="300"/>
              </a:spcBef>
              <a:buSzTx/>
              <a:buNone/>
              <a:defRPr sz="2912">
                <a:solidFill>
                  <a:srgbClr val="FFE55E"/>
                </a:solidFill>
              </a:defRPr>
            </a:pPr>
            <a:r>
              <a:t>You crushed the heads of Leviathan; </a:t>
            </a:r>
          </a:p>
          <a:p>
            <a:pPr marL="0" indent="0" algn="ctr" defTabSz="531622">
              <a:spcBef>
                <a:spcPts val="300"/>
              </a:spcBef>
              <a:buSzTx/>
              <a:buNone/>
              <a:defRPr sz="2912"/>
            </a:pPr>
            <a:r>
              <a:t>you gave him as food to the desert dwelling creatures. </a:t>
            </a:r>
          </a:p>
          <a:p>
            <a:pPr marL="0" indent="0" algn="ctr" defTabSz="531622">
              <a:spcBef>
                <a:spcPts val="300"/>
              </a:spcBef>
              <a:buSzTx/>
              <a:buNone/>
              <a:defRPr sz="2912"/>
            </a:pPr>
            <a:r>
              <a:t>You split open spring and wadi. </a:t>
            </a:r>
          </a:p>
          <a:p>
            <a:pPr marL="0" indent="0" algn="ctr" defTabSz="531622">
              <a:spcBef>
                <a:spcPts val="300"/>
              </a:spcBef>
              <a:buSzTx/>
              <a:buNone/>
              <a:defRPr sz="2912"/>
            </a:pPr>
            <a:r>
              <a:t>You dried up ever-flowing rivers. </a:t>
            </a:r>
          </a:p>
          <a:p>
            <a:pPr marL="0" indent="0" algn="ctr" defTabSz="531622">
              <a:spcBef>
                <a:spcPts val="300"/>
              </a:spcBef>
              <a:buSzTx/>
              <a:buNone/>
              <a:defRPr sz="2912"/>
            </a:pPr>
            <a:r>
              <a:t>Yours is the day, yours is the night also. </a:t>
            </a:r>
          </a:p>
          <a:p>
            <a:pPr marL="0" indent="0" algn="ctr" defTabSz="531622">
              <a:spcBef>
                <a:spcPts val="300"/>
              </a:spcBef>
              <a:buSzTx/>
              <a:buNone/>
              <a:defRPr sz="2912"/>
            </a:pPr>
            <a:r>
              <a:t>You established light and the sun. </a:t>
            </a:r>
          </a:p>
          <a:p>
            <a:pPr marL="0" indent="0" algn="ctr" defTabSz="531622">
              <a:spcBef>
                <a:spcPts val="300"/>
              </a:spcBef>
              <a:buSzTx/>
              <a:buNone/>
              <a:defRPr sz="2912"/>
            </a:pPr>
            <a:r>
              <a:t>You defined all the boundaries of the earth; </a:t>
            </a:r>
          </a:p>
          <a:p>
            <a:pPr marL="0" indent="0" algn="ctr" defTabSz="531622">
              <a:spcBef>
                <a:spcPts val="300"/>
              </a:spcBef>
              <a:buSzTx/>
              <a:buNone/>
              <a:defRPr sz="2912"/>
            </a:pPr>
            <a:r>
              <a:t>Summer and winter—you formed them. </a:t>
            </a:r>
          </a:p>
          <a:p>
            <a:pPr marL="0" indent="0" algn="ctr" defTabSz="531622">
              <a:spcBef>
                <a:spcPts val="3800"/>
              </a:spcBef>
              <a:buSzTx/>
              <a:buNone/>
              <a:defRPr sz="2275"/>
            </a:pPr>
            <a:r>
              <a:t>Psalms 74:12–17</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Image" descr="Image"/>
          <p:cNvPicPr>
            <a:picLocks noChangeAspect="1"/>
          </p:cNvPicPr>
          <p:nvPr/>
        </p:nvPicPr>
        <p:blipFill>
          <a:blip r:embed="rId2">
            <a:alphaModFix amt="40560"/>
            <a:extLst/>
          </a:blip>
          <a:stretch>
            <a:fillRect/>
          </a:stretch>
        </p:blipFill>
        <p:spPr>
          <a:xfrm>
            <a:off x="0" y="559524"/>
            <a:ext cx="13004800" cy="8634552"/>
          </a:xfrm>
          <a:prstGeom prst="rect">
            <a:avLst/>
          </a:prstGeom>
          <a:ln w="12700">
            <a:miter lim="400000"/>
          </a:ln>
        </p:spPr>
      </p:pic>
      <p:sp>
        <p:nvSpPr>
          <p:cNvPr id="556" name="The Problem"/>
          <p:cNvSpPr txBox="1">
            <a:spLocks noGrp="1"/>
          </p:cNvSpPr>
          <p:nvPr>
            <p:ph type="title"/>
          </p:nvPr>
        </p:nvSpPr>
        <p:spPr>
          <a:xfrm>
            <a:off x="563033" y="1566333"/>
            <a:ext cx="4846572" cy="1419160"/>
          </a:xfrm>
          <a:prstGeom prst="rect">
            <a:avLst/>
          </a:prstGeom>
        </p:spPr>
        <p:txBody>
          <a:bodyPr/>
          <a:lstStyle>
            <a:lvl1pPr>
              <a:defRPr sz="4200">
                <a:solidFill>
                  <a:schemeClr val="accent4">
                    <a:hueOff val="468000"/>
                    <a:satOff val="-4761"/>
                    <a:lumOff val="10196"/>
                  </a:schemeClr>
                </a:solidFill>
              </a:defRPr>
            </a:lvl1pPr>
          </a:lstStyle>
          <a:p>
            <a:r>
              <a:t>The Problem</a:t>
            </a:r>
          </a:p>
        </p:txBody>
      </p:sp>
      <p:sp>
        <p:nvSpPr>
          <p:cNvPr id="557" name="1. Wicked spirits ruling the nations…"/>
          <p:cNvSpPr txBox="1">
            <a:spLocks noGrp="1"/>
          </p:cNvSpPr>
          <p:nvPr>
            <p:ph type="body" sz="half" idx="1"/>
          </p:nvPr>
        </p:nvSpPr>
        <p:spPr>
          <a:xfrm>
            <a:off x="393700" y="2475342"/>
            <a:ext cx="5736365" cy="5281283"/>
          </a:xfrm>
          <a:prstGeom prst="rect">
            <a:avLst/>
          </a:prstGeom>
        </p:spPr>
        <p:txBody>
          <a:bodyPr/>
          <a:lstStyle/>
          <a:p>
            <a:pPr marL="0" indent="0" defTabSz="560831">
              <a:spcBef>
                <a:spcPts val="300"/>
              </a:spcBef>
              <a:buSzTx/>
              <a:buNone/>
              <a:defRPr sz="2880"/>
            </a:pPr>
            <a:r>
              <a:t>1. Wicked spirits ruling the nations </a:t>
            </a:r>
          </a:p>
          <a:p>
            <a:pPr marL="0" indent="0" defTabSz="560831">
              <a:spcBef>
                <a:spcPts val="300"/>
              </a:spcBef>
              <a:buSzTx/>
              <a:buNone/>
              <a:defRPr sz="2880"/>
            </a:pPr>
            <a:r>
              <a:t> </a:t>
            </a:r>
          </a:p>
          <a:p>
            <a:pPr marL="0" indent="0" defTabSz="560831">
              <a:spcBef>
                <a:spcPts val="300"/>
              </a:spcBef>
              <a:buSzTx/>
              <a:buNone/>
              <a:defRPr sz="2880"/>
            </a:pPr>
            <a:r>
              <a:t>2. Putting our desires first</a:t>
            </a:r>
          </a:p>
          <a:p>
            <a:pPr marL="0" indent="0" defTabSz="560831">
              <a:spcBef>
                <a:spcPts val="300"/>
              </a:spcBef>
              <a:buSzTx/>
              <a:buNone/>
              <a:defRPr sz="2880"/>
            </a:pPr>
            <a:endParaRPr/>
          </a:p>
          <a:p>
            <a:pPr marL="0" indent="0" defTabSz="560831">
              <a:spcBef>
                <a:spcPts val="300"/>
              </a:spcBef>
              <a:buSzTx/>
              <a:buNone/>
              <a:defRPr sz="2880"/>
            </a:pPr>
            <a:r>
              <a:t>3. Believing lies about ourselves</a:t>
            </a:r>
          </a:p>
          <a:p>
            <a:pPr marL="0" indent="0" defTabSz="560831">
              <a:spcBef>
                <a:spcPts val="300"/>
              </a:spcBef>
              <a:buSzTx/>
              <a:buNone/>
              <a:defRPr sz="2880"/>
            </a:pPr>
            <a:r>
              <a:t> </a:t>
            </a:r>
          </a:p>
          <a:p>
            <a:pPr marL="0" indent="0" defTabSz="560831">
              <a:spcBef>
                <a:spcPts val="300"/>
              </a:spcBef>
              <a:buSzTx/>
              <a:buNone/>
              <a:defRPr sz="2880"/>
            </a:pPr>
            <a:r>
              <a:t>4. Trusting demonic spirits</a:t>
            </a:r>
          </a:p>
          <a:p>
            <a:pPr marL="0" indent="0" defTabSz="560831">
              <a:spcBef>
                <a:spcPts val="300"/>
              </a:spcBef>
              <a:buSzTx/>
              <a:buNone/>
              <a:defRPr sz="2880"/>
            </a:pPr>
            <a:endParaRPr/>
          </a:p>
          <a:p>
            <a:pPr marL="0" indent="0" defTabSz="560831">
              <a:spcBef>
                <a:spcPts val="300"/>
              </a:spcBef>
              <a:buSzTx/>
              <a:buNone/>
              <a:defRPr sz="2880"/>
            </a:pPr>
            <a:r>
              <a:t>5. Leviathan</a:t>
            </a:r>
          </a:p>
        </p:txBody>
      </p:sp>
      <p:sp>
        <p:nvSpPr>
          <p:cNvPr id="558" name="The Solution"/>
          <p:cNvSpPr txBox="1"/>
          <p:nvPr/>
        </p:nvSpPr>
        <p:spPr>
          <a:xfrm>
            <a:off x="7344072" y="1566333"/>
            <a:ext cx="4846572" cy="1419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4200" b="0">
                <a:solidFill>
                  <a:schemeClr val="accent4">
                    <a:hueOff val="468000"/>
                    <a:satOff val="-4761"/>
                    <a:lumOff val="10196"/>
                  </a:schemeClr>
                </a:solidFill>
                <a:latin typeface="+mn-lt"/>
                <a:ea typeface="+mn-ea"/>
                <a:cs typeface="+mn-cs"/>
                <a:sym typeface="Helvetica Neue Medium"/>
              </a:defRPr>
            </a:lvl1pPr>
          </a:lstStyle>
          <a:p>
            <a:r>
              <a:t>The Solution</a:t>
            </a:r>
          </a:p>
        </p:txBody>
      </p:sp>
      <p:sp>
        <p:nvSpPr>
          <p:cNvPr id="559" name="1. Jesus Christ taking back the nations…"/>
          <p:cNvSpPr txBox="1"/>
          <p:nvPr/>
        </p:nvSpPr>
        <p:spPr>
          <a:xfrm>
            <a:off x="6563254" y="1972733"/>
            <a:ext cx="6408209" cy="628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a:spcBef>
                <a:spcPts val="400"/>
              </a:spcBef>
              <a:defRPr sz="3000" b="0"/>
            </a:pPr>
            <a:r>
              <a:t>1. J</a:t>
            </a:r>
            <a:r>
              <a:rPr sz="2800"/>
              <a:t>esus Christ taking back the nations </a:t>
            </a:r>
          </a:p>
          <a:p>
            <a:pPr algn="l">
              <a:spcBef>
                <a:spcPts val="400"/>
              </a:spcBef>
              <a:defRPr sz="2800" b="0"/>
            </a:pPr>
            <a:endParaRPr sz="2800"/>
          </a:p>
          <a:p>
            <a:pPr algn="l">
              <a:spcBef>
                <a:spcPts val="400"/>
              </a:spcBef>
              <a:defRPr sz="2800" b="0"/>
            </a:pPr>
            <a:r>
              <a:t>2. Making Jesus the Lord of our lives</a:t>
            </a:r>
          </a:p>
          <a:p>
            <a:pPr algn="l">
              <a:spcBef>
                <a:spcPts val="400"/>
              </a:spcBef>
              <a:defRPr sz="2800" b="0"/>
            </a:pPr>
            <a:endParaRPr/>
          </a:p>
          <a:p>
            <a:pPr algn="l">
              <a:spcBef>
                <a:spcPts val="400"/>
              </a:spcBef>
              <a:defRPr sz="2800" b="0"/>
            </a:pPr>
            <a:r>
              <a:t>3. Trusting what Jesus says about us </a:t>
            </a:r>
          </a:p>
          <a:p>
            <a:pPr algn="l">
              <a:spcBef>
                <a:spcPts val="400"/>
              </a:spcBef>
              <a:defRPr sz="2800" b="0"/>
            </a:pPr>
            <a:r>
              <a:t> </a:t>
            </a:r>
          </a:p>
          <a:p>
            <a:pPr algn="l">
              <a:spcBef>
                <a:spcPts val="400"/>
              </a:spcBef>
              <a:defRPr sz="2800" b="0"/>
            </a:pPr>
            <a:r>
              <a:t>4. Trusting only the Holy Spirit</a:t>
            </a:r>
          </a:p>
          <a:p>
            <a:pPr algn="l">
              <a:spcBef>
                <a:spcPts val="400"/>
              </a:spcBef>
              <a:defRPr sz="2800" b="0"/>
            </a:pPr>
            <a:endParaRPr/>
          </a:p>
          <a:p>
            <a:pPr algn="l">
              <a:spcBef>
                <a:spcPts val="400"/>
              </a:spcBef>
              <a:defRPr sz="2800" b="0"/>
            </a:pPr>
            <a:r>
              <a:t>5. Jesus destroys Leviathan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he Promise"/>
          <p:cNvSpPr txBox="1">
            <a:spLocks noGrp="1"/>
          </p:cNvSpPr>
          <p:nvPr>
            <p:ph type="title"/>
          </p:nvPr>
        </p:nvSpPr>
        <p:spPr>
          <a:xfrm>
            <a:off x="6845300" y="-550334"/>
            <a:ext cx="5334000" cy="3987801"/>
          </a:xfrm>
          <a:prstGeom prst="rect">
            <a:avLst/>
          </a:prstGeom>
        </p:spPr>
        <p:txBody>
          <a:bodyPr/>
          <a:lstStyle/>
          <a:p>
            <a:r>
              <a:t>The Promise </a:t>
            </a:r>
          </a:p>
        </p:txBody>
      </p:sp>
      <p:sp>
        <p:nvSpPr>
          <p:cNvPr id="164" name="On that day, Yahweh will punish with his cruel, great and strong sword Leviathan, the fleeing serpent, and Leviathan, the twisting serpent, and he will kill the sea monster that is in the sea.…"/>
          <p:cNvSpPr txBox="1">
            <a:spLocks noGrp="1"/>
          </p:cNvSpPr>
          <p:nvPr>
            <p:ph type="body" sz="quarter" idx="1"/>
          </p:nvPr>
        </p:nvSpPr>
        <p:spPr>
          <a:xfrm>
            <a:off x="6845300" y="4013200"/>
            <a:ext cx="5334000" cy="4114800"/>
          </a:xfrm>
          <a:prstGeom prst="rect">
            <a:avLst/>
          </a:prstGeom>
        </p:spPr>
        <p:txBody>
          <a:bodyPr/>
          <a:lstStyle/>
          <a:p>
            <a:pPr defTabSz="426466">
              <a:defRPr sz="2701"/>
            </a:pPr>
            <a:r>
              <a:t>On that day, Yahweh will punish with his cruel, great and strong sword Leviathan, the fleeing serpent, and Leviathan, the twisting serpent, and </a:t>
            </a:r>
            <a:r>
              <a:rPr>
                <a:solidFill>
                  <a:srgbClr val="FFE55E"/>
                </a:solidFill>
              </a:rPr>
              <a:t>he will kill the sea monster that is in the sea</a:t>
            </a:r>
            <a:r>
              <a:t>. </a:t>
            </a:r>
          </a:p>
          <a:p>
            <a:pPr defTabSz="426466">
              <a:defRPr sz="2701"/>
            </a:pPr>
            <a:endParaRPr/>
          </a:p>
          <a:p>
            <a:pPr defTabSz="426466">
              <a:defRPr sz="2701"/>
            </a:pPr>
            <a:r>
              <a:t>Isaiah 27:1</a:t>
            </a:r>
          </a:p>
        </p:txBody>
      </p:sp>
      <p:pic>
        <p:nvPicPr>
          <p:cNvPr id="165" name="Image" descr="Image"/>
          <p:cNvPicPr>
            <a:picLocks/>
          </p:cNvPicPr>
          <p:nvPr/>
        </p:nvPicPr>
        <p:blipFill>
          <a:blip r:embed="rId2">
            <a:extLst/>
          </a:blip>
          <a:stretch>
            <a:fillRect/>
          </a:stretch>
        </p:blipFill>
        <p:spPr>
          <a:xfrm>
            <a:off x="944033" y="1028700"/>
            <a:ext cx="4996816" cy="7245351"/>
          </a:xfrm>
          <a:prstGeom prst="rect">
            <a:avLst/>
          </a:prstGeom>
          <a:effectLst>
            <a:reflection stA="82330" endPos="40000" dir="5400000" sy="-100000" algn="bl" rotWithShape="0"/>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Before Creation Existed the Sons of God"/>
          <p:cNvSpPr txBox="1">
            <a:spLocks noGrp="1"/>
          </p:cNvSpPr>
          <p:nvPr>
            <p:ph type="title"/>
          </p:nvPr>
        </p:nvSpPr>
        <p:spPr>
          <a:prstGeom prst="rect">
            <a:avLst/>
          </a:prstGeom>
        </p:spPr>
        <p:txBody>
          <a:bodyPr/>
          <a:lstStyle>
            <a:lvl1pPr defTabSz="484886">
              <a:defRPr sz="6640"/>
            </a:lvl1pPr>
          </a:lstStyle>
          <a:p>
            <a:r>
              <a:t>Before Creation Existed the Sons of God</a:t>
            </a:r>
          </a:p>
        </p:txBody>
      </p:sp>
      <p:sp>
        <p:nvSpPr>
          <p:cNvPr id="168" name="Where were you at my laying the foundation of the earth?…"/>
          <p:cNvSpPr txBox="1">
            <a:spLocks noGrp="1"/>
          </p:cNvSpPr>
          <p:nvPr>
            <p:ph type="body" idx="1"/>
          </p:nvPr>
        </p:nvSpPr>
        <p:spPr>
          <a:prstGeom prst="rect">
            <a:avLst/>
          </a:prstGeom>
        </p:spPr>
        <p:txBody>
          <a:bodyPr/>
          <a:lstStyle/>
          <a:p>
            <a:pPr marL="0" indent="0" algn="ctr">
              <a:spcBef>
                <a:spcPts val="400"/>
              </a:spcBef>
              <a:buSzTx/>
              <a:buNone/>
            </a:pPr>
            <a:endParaRPr/>
          </a:p>
          <a:p>
            <a:pPr marL="0" indent="0" algn="ctr">
              <a:spcBef>
                <a:spcPts val="400"/>
              </a:spcBef>
              <a:buSzTx/>
              <a:buNone/>
            </a:pPr>
            <a:r>
              <a:t>Where were you at my laying the foundation of the earth? </a:t>
            </a:r>
          </a:p>
          <a:p>
            <a:pPr marL="0" indent="0" algn="ctr">
              <a:spcBef>
                <a:spcPts val="400"/>
              </a:spcBef>
              <a:buSzTx/>
              <a:buNone/>
            </a:pPr>
            <a:r>
              <a:t>Tell me, if you possess understanding. </a:t>
            </a:r>
          </a:p>
          <a:p>
            <a:pPr marL="0" indent="0" algn="ctr">
              <a:spcBef>
                <a:spcPts val="400"/>
              </a:spcBef>
              <a:buSzTx/>
              <a:buNone/>
            </a:pPr>
            <a:r>
              <a:t>Who determined its measurement? Yes, you do know. </a:t>
            </a:r>
          </a:p>
          <a:p>
            <a:pPr marL="0" indent="0" algn="ctr">
              <a:spcBef>
                <a:spcPts val="400"/>
              </a:spcBef>
              <a:buSzTx/>
              <a:buNone/>
            </a:pPr>
            <a:r>
              <a:t>Or who stretched the measuring line upon it? </a:t>
            </a:r>
          </a:p>
          <a:p>
            <a:pPr marL="0" indent="0" algn="ctr">
              <a:spcBef>
                <a:spcPts val="400"/>
              </a:spcBef>
              <a:buSzTx/>
              <a:buNone/>
            </a:pPr>
            <a:r>
              <a:t>On what were its bases sunk? </a:t>
            </a:r>
          </a:p>
          <a:p>
            <a:pPr marL="0" indent="0" algn="ctr">
              <a:spcBef>
                <a:spcPts val="400"/>
              </a:spcBef>
              <a:buSzTx/>
              <a:buNone/>
            </a:pPr>
            <a:r>
              <a:t>Or who laid its cornerstone, </a:t>
            </a:r>
          </a:p>
          <a:p>
            <a:pPr marL="0" indent="0" algn="ctr">
              <a:spcBef>
                <a:spcPts val="400"/>
              </a:spcBef>
              <a:buSzTx/>
              <a:buNone/>
              <a:defRPr>
                <a:solidFill>
                  <a:srgbClr val="FFE55E"/>
                </a:solidFill>
              </a:defRPr>
            </a:pPr>
            <a:r>
              <a:t>when the morning stars were singing together </a:t>
            </a:r>
          </a:p>
          <a:p>
            <a:pPr marL="0" indent="0" algn="ctr">
              <a:spcBef>
                <a:spcPts val="400"/>
              </a:spcBef>
              <a:buSzTx/>
              <a:buNone/>
              <a:defRPr>
                <a:solidFill>
                  <a:srgbClr val="FFE55E"/>
                </a:solidFill>
              </a:defRPr>
            </a:pPr>
            <a:r>
              <a:t>and all the sons of God shouted for joy? </a:t>
            </a:r>
          </a:p>
          <a:p>
            <a:pPr marL="0" indent="0" algn="ctr">
              <a:spcBef>
                <a:spcPts val="400"/>
              </a:spcBef>
              <a:buSzTx/>
              <a:buNone/>
            </a:pPr>
            <a:r>
              <a:t> Job 38:4–7</a:t>
            </a:r>
          </a:p>
        </p:txBody>
      </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5239</Words>
  <Application>Microsoft Macintosh PowerPoint</Application>
  <PresentationFormat>Custom</PresentationFormat>
  <Paragraphs>646</Paragraphs>
  <Slides>70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Calligritype 11</vt:lpstr>
      <vt:lpstr>Gill Sans</vt:lpstr>
      <vt:lpstr>Gill Sans Light</vt:lpstr>
      <vt:lpstr>Helvetica</vt:lpstr>
      <vt:lpstr>Helvetica Neue</vt:lpstr>
      <vt:lpstr>Helvetica Neue Light</vt:lpstr>
      <vt:lpstr>Helvetica Neue Medium</vt:lpstr>
      <vt:lpstr>Black</vt:lpstr>
      <vt:lpstr>GOD’S STORY  Discovering YOUR Part in God’s SUPERNATURAL PLAN</vt:lpstr>
      <vt:lpstr>PowerPoint Presentation</vt:lpstr>
      <vt:lpstr>GOD’S STORY  Discovering YOUR Part in God’s SUPERNATURAL PLAN</vt:lpstr>
      <vt:lpstr>GOD’S STORY  Discovering YOUR Part in God’s SUPERNATURAL PLAN</vt:lpstr>
      <vt:lpstr>GOD’S STORY  Discovering YOUR Part in God’s SUPERNATURAL PLAN</vt:lpstr>
      <vt:lpstr>Before Creation Existed  My King</vt:lpstr>
      <vt:lpstr>Before Creation Existed Leviathan</vt:lpstr>
      <vt:lpstr>The Promise </vt:lpstr>
      <vt:lpstr>Before Creation Existed the Sons of God</vt:lpstr>
      <vt:lpstr>“The Heavenly Host”</vt:lpstr>
      <vt:lpstr>Before Creation Existed the The Word </vt:lpstr>
      <vt:lpstr>The Word</vt:lpstr>
      <vt:lpstr>PowerPoint Presentation</vt:lpstr>
      <vt:lpstr>GOD’S STORY  Discovering YOUR Part in God’s SUPERNATURAL PLAN</vt:lpstr>
      <vt:lpstr>PowerPoint Presentation</vt:lpstr>
      <vt:lpstr>AFTER CREATION</vt:lpstr>
      <vt:lpstr>IDENTITY</vt:lpstr>
      <vt:lpstr>DESTINY</vt:lpstr>
      <vt:lpstr>The Garden of Eden Heaven on Earth</vt:lpstr>
      <vt:lpstr>The Nachash</vt:lpstr>
      <vt:lpstr>Stolen Identity</vt:lpstr>
      <vt:lpstr>Follow God or some other spirit?</vt:lpstr>
      <vt:lpstr>Why do bad things happen?</vt:lpstr>
      <vt:lpstr>GOD’S STORY  Discovering YOUR Part in God’s SUPERNATURAL PLAN</vt:lpstr>
      <vt:lpstr>PowerPoint Presentation</vt:lpstr>
      <vt:lpstr>Cosmic War</vt:lpstr>
      <vt:lpstr>Spiritual War</vt:lpstr>
      <vt:lpstr>The Sons of God and their Human Wives And the Giants</vt:lpstr>
      <vt:lpstr>Bad Divine Intervention</vt:lpstr>
      <vt:lpstr>The Sin of the Watchers</vt:lpstr>
      <vt:lpstr>God’s Divine Intervention</vt:lpstr>
      <vt:lpstr>New Testament Perspectives on the Sin of the Watchers</vt:lpstr>
      <vt:lpstr> BAPTISM Celebrating Jesus’ Victory over the Watchers </vt:lpstr>
      <vt:lpstr>Why do bad things happen?</vt:lpstr>
      <vt:lpstr>GOD’S STORY  Discovering YOUR Part in God’s SUPERNATURAL PLAN</vt:lpstr>
      <vt:lpstr>PowerPoint Presentation</vt:lpstr>
      <vt:lpstr>Nimrod: The First Emperor </vt:lpstr>
      <vt:lpstr>Tower of Babel</vt:lpstr>
      <vt:lpstr>The Garden of Eden Heaven on Earth</vt:lpstr>
      <vt:lpstr>Their Goal: Bring Heaven to Earth</vt:lpstr>
      <vt:lpstr>God’s Response: Disinheritance</vt:lpstr>
      <vt:lpstr>The Domain of Darkness</vt:lpstr>
      <vt:lpstr>The Problem of Evil</vt:lpstr>
      <vt:lpstr>Why do bad things happen?</vt:lpstr>
      <vt:lpstr>GOD’S STORY  Discovering YOUR Part in God’s SUPERNATURAL PLAN</vt:lpstr>
      <vt:lpstr>The Story So Far…</vt:lpstr>
      <vt:lpstr>War between God and the “gods”</vt:lpstr>
      <vt:lpstr>Creation of Israel</vt:lpstr>
      <vt:lpstr>The Kingdom of God on Earth?</vt:lpstr>
      <vt:lpstr>The Kingdom Fails</vt:lpstr>
      <vt:lpstr>Why do bad things happen?</vt:lpstr>
      <vt:lpstr>GOD’S STORY  Discovering YOUR Part in God’s SUPERNATURAL PLAN</vt:lpstr>
      <vt:lpstr>The Story So Far…</vt:lpstr>
      <vt:lpstr>The Divine Council </vt:lpstr>
      <vt:lpstr>The Divine Council</vt:lpstr>
      <vt:lpstr>Yahweh Rides the Clouds</vt:lpstr>
      <vt:lpstr>The Son of Man Rides the Clouds</vt:lpstr>
      <vt:lpstr>Jesus: Yahweh in the Divine Council</vt:lpstr>
      <vt:lpstr>Jesus: Yahweh in the Clouds</vt:lpstr>
      <vt:lpstr>Jesus: Yahweh on the Cross</vt:lpstr>
      <vt:lpstr>Jesus the Resurrected King</vt:lpstr>
      <vt:lpstr>GOD’S STORY  Discovering YOUR Part in God’s SUPERNATURAL PLAN</vt:lpstr>
      <vt:lpstr>PowerPoint Presentation</vt:lpstr>
      <vt:lpstr>Babel: Scattering the Nations</vt:lpstr>
      <vt:lpstr>The Kingdom of God is at Hand!</vt:lpstr>
      <vt:lpstr>Jesus Revealed </vt:lpstr>
      <vt:lpstr>Reclaiming the Nations</vt:lpstr>
      <vt:lpstr>Reclaiming the Nations</vt:lpstr>
      <vt:lpstr>PowerPoint Presentation</vt:lpstr>
      <vt:lpstr>The Problem</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STORY  Discovering YOUR Part in God’s SUPERNATURAL PLAN</dc:title>
  <cp:lastModifiedBy>Doug Overmyer</cp:lastModifiedBy>
  <cp:revision>1</cp:revision>
  <dcterms:modified xsi:type="dcterms:W3CDTF">2019-06-18T01:47:11Z</dcterms:modified>
</cp:coreProperties>
</file>